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59" r:id="rId4"/>
    <p:sldId id="258" r:id="rId5"/>
    <p:sldId id="260" r:id="rId6"/>
    <p:sldId id="261" r:id="rId7"/>
    <p:sldId id="262" r:id="rId8"/>
    <p:sldId id="263" r:id="rId9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79"/>
  </p:normalViewPr>
  <p:slideViewPr>
    <p:cSldViewPr snapToGrid="0">
      <p:cViewPr varScale="1">
        <p:scale>
          <a:sx n="161" d="100"/>
          <a:sy n="161" d="100"/>
        </p:scale>
        <p:origin x="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9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0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2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61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2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3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14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75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57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3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B409F75A-C02B-063F-54BD-B6752BCE26A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6BEE7CAD-2008-749F-D84B-C1C132D2DB96}"/>
              </a:ext>
            </a:extLst>
          </p:cNvPr>
          <p:cNvGrpSpPr/>
          <p:nvPr/>
        </p:nvGrpSpPr>
        <p:grpSpPr>
          <a:xfrm>
            <a:off x="2412889" y="139043"/>
            <a:ext cx="5311385" cy="4865413"/>
            <a:chOff x="2184289" y="-285750"/>
            <a:chExt cx="6066078" cy="555673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A1BD89F-93B2-6A65-768E-F9D6619B5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2180845" y="184040"/>
              <a:ext cx="4782310" cy="4775421"/>
            </a:xfrm>
            <a:prstGeom prst="rect">
              <a:avLst/>
            </a:prstGeom>
          </p:spPr>
        </p:pic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17BD58F-FE10-8849-F936-3B3DCBDEAEA4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-285750"/>
              <a:ext cx="0" cy="5556738"/>
            </a:xfrm>
            <a:prstGeom prst="line">
              <a:avLst/>
            </a:prstGeom>
            <a:ln w="50800">
              <a:solidFill>
                <a:srgbClr val="FF0000"/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8CCBC6C1-723B-6E65-0C83-EB7B1079ACF2}"/>
                </a:ext>
              </a:extLst>
            </p:cNvPr>
            <p:cNvCxnSpPr>
              <a:cxnSpLocks/>
            </p:cNvCxnSpPr>
            <p:nvPr/>
          </p:nvCxnSpPr>
          <p:spPr>
            <a:xfrm>
              <a:off x="2184289" y="232682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96746426-5F06-20F2-8146-2123CE793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26563" y="2824453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2E612FCF-E2C0-C48A-FDFB-C7DCAF6EFD54}"/>
                </a:ext>
              </a:extLst>
            </p:cNvPr>
            <p:cNvCxnSpPr>
              <a:cxnSpLocks/>
            </p:cNvCxnSpPr>
            <p:nvPr/>
          </p:nvCxnSpPr>
          <p:spPr>
            <a:xfrm>
              <a:off x="4217437" y="2326821"/>
              <a:ext cx="709126" cy="497632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B48F64DD-1C1C-2268-5FE8-27267A2D7E3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3340746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4127FCCE-D16D-3B34-E178-A7DBB4D97DC7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188828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4295323E-D00A-CF97-C0B7-06498B1E4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5561" y="76402"/>
              <a:ext cx="960590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830AE42D-BB41-0402-AB70-D81E93244F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8441" y="76402"/>
              <a:ext cx="2387711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7D5B8DBE-3782-B201-7AC9-556CC327F20C}"/>
                </a:ext>
              </a:extLst>
            </p:cNvPr>
            <p:cNvSpPr txBox="1"/>
            <p:nvPr/>
          </p:nvSpPr>
          <p:spPr>
            <a:xfrm>
              <a:off x="6275083" y="-103210"/>
              <a:ext cx="1975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balancing</a:t>
              </a:r>
              <a:r>
                <a:rPr lang="de-DE" dirty="0"/>
                <a:t> </a:t>
              </a:r>
              <a:r>
                <a:rPr lang="de-DE" dirty="0" err="1"/>
                <a:t>weights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435327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hteck 626">
            <a:extLst>
              <a:ext uri="{FF2B5EF4-FFF2-40B4-BE49-F238E27FC236}">
                <a16:creationId xmlns:a16="http://schemas.microsoft.com/office/drawing/2014/main" id="{3AADB261-4074-E10E-A85E-65C783152C5D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30" name="Gruppieren 629">
            <a:extLst>
              <a:ext uri="{FF2B5EF4-FFF2-40B4-BE49-F238E27FC236}">
                <a16:creationId xmlns:a16="http://schemas.microsoft.com/office/drawing/2014/main" id="{810FDDB5-E60E-097A-606F-24EF99DF749B}"/>
              </a:ext>
            </a:extLst>
          </p:cNvPr>
          <p:cNvGrpSpPr/>
          <p:nvPr/>
        </p:nvGrpSpPr>
        <p:grpSpPr>
          <a:xfrm>
            <a:off x="1194673" y="263487"/>
            <a:ext cx="6754653" cy="4616526"/>
            <a:chOff x="596642" y="178538"/>
            <a:chExt cx="7476732" cy="5110037"/>
          </a:xfrm>
        </p:grpSpPr>
        <p:grpSp>
          <p:nvGrpSpPr>
            <p:cNvPr id="606" name="Gruppieren 605">
              <a:extLst>
                <a:ext uri="{FF2B5EF4-FFF2-40B4-BE49-F238E27FC236}">
                  <a16:creationId xmlns:a16="http://schemas.microsoft.com/office/drawing/2014/main" id="{A67422DD-604D-7EEB-D21F-3DEEA356738F}"/>
                </a:ext>
              </a:extLst>
            </p:cNvPr>
            <p:cNvGrpSpPr/>
            <p:nvPr/>
          </p:nvGrpSpPr>
          <p:grpSpPr>
            <a:xfrm>
              <a:off x="1772530" y="178538"/>
              <a:ext cx="4540348" cy="5110037"/>
              <a:chOff x="225083" y="-1399683"/>
              <a:chExt cx="6403817" cy="7114683"/>
            </a:xfrm>
          </p:grpSpPr>
          <p:cxnSp>
            <p:nvCxnSpPr>
              <p:cNvPr id="5" name="Gerade Verbindung 4">
                <a:extLst>
                  <a:ext uri="{FF2B5EF4-FFF2-40B4-BE49-F238E27FC236}">
                    <a16:creationId xmlns:a16="http://schemas.microsoft.com/office/drawing/2014/main" id="{406D3191-BE29-F8C1-91A9-0BDE672BC3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1621530"/>
                <a:ext cx="5224973" cy="5226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Gerade Verbindung 5">
                <a:extLst>
                  <a:ext uri="{FF2B5EF4-FFF2-40B4-BE49-F238E27FC236}">
                    <a16:creationId xmlns:a16="http://schemas.microsoft.com/office/drawing/2014/main" id="{3C173F88-B6F5-D8A4-BD61-9CA5BB7D09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166756"/>
                <a:ext cx="5224973" cy="1852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Gerade Verbindung 6">
                <a:extLst>
                  <a:ext uri="{FF2B5EF4-FFF2-40B4-BE49-F238E27FC236}">
                    <a16:creationId xmlns:a16="http://schemas.microsoft.com/office/drawing/2014/main" id="{354E13F7-6DE8-813C-9C33-2681FEE85E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706756"/>
                <a:ext cx="5224973" cy="17634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Gerade Verbindung 7">
                <a:extLst>
                  <a:ext uri="{FF2B5EF4-FFF2-40B4-BE49-F238E27FC236}">
                    <a16:creationId xmlns:a16="http://schemas.microsoft.com/office/drawing/2014/main" id="{D915981F-E930-7DBE-835E-10B7E7D657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86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8">
                <a:extLst>
                  <a:ext uri="{FF2B5EF4-FFF2-40B4-BE49-F238E27FC236}">
                    <a16:creationId xmlns:a16="http://schemas.microsoft.com/office/drawing/2014/main" id="{C8C6356F-70A7-6C27-ECF7-930B3D00D7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248392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>
                <a:extLst>
                  <a:ext uri="{FF2B5EF4-FFF2-40B4-BE49-F238E27FC236}">
                    <a16:creationId xmlns:a16="http://schemas.microsoft.com/office/drawing/2014/main" id="{D837D6B5-AD31-A29D-E765-007A31335F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78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Gerade Verbindung 10">
                <a:extLst>
                  <a:ext uri="{FF2B5EF4-FFF2-40B4-BE49-F238E27FC236}">
                    <a16:creationId xmlns:a16="http://schemas.microsoft.com/office/drawing/2014/main" id="{814A578D-52B5-AAEF-89F6-675F7A246D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32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11">
                <a:extLst>
                  <a:ext uri="{FF2B5EF4-FFF2-40B4-BE49-F238E27FC236}">
                    <a16:creationId xmlns:a16="http://schemas.microsoft.com/office/drawing/2014/main" id="{0C8FE53F-1A5E-A35B-8FDF-15D070D88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540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>
                <a:extLst>
                  <a:ext uri="{FF2B5EF4-FFF2-40B4-BE49-F238E27FC236}">
                    <a16:creationId xmlns:a16="http://schemas.microsoft.com/office/drawing/2014/main" id="{C74B237D-5DDF-90ED-0F38-97CE1FDD1E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524397" y="980389"/>
                <a:ext cx="2358" cy="4578767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>
                <a:extLst>
                  <a:ext uri="{FF2B5EF4-FFF2-40B4-BE49-F238E27FC236}">
                    <a16:creationId xmlns:a16="http://schemas.microsoft.com/office/drawing/2014/main" id="{0587A3DA-ABFB-4A08-CBBE-CC1C7B72D6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6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>
                <a:extLst>
                  <a:ext uri="{FF2B5EF4-FFF2-40B4-BE49-F238E27FC236}">
                    <a16:creationId xmlns:a16="http://schemas.microsoft.com/office/drawing/2014/main" id="{59F4E5FC-7747-9091-4A01-C766DC4620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0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17">
                <a:extLst>
                  <a:ext uri="{FF2B5EF4-FFF2-40B4-BE49-F238E27FC236}">
                    <a16:creationId xmlns:a16="http://schemas.microsoft.com/office/drawing/2014/main" id="{7DA1951C-1B75-2407-D4C6-C30490AFD7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46755" y="1035788"/>
                <a:ext cx="13859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Gerade Verbindung 18">
                <a:extLst>
                  <a:ext uri="{FF2B5EF4-FFF2-40B4-BE49-F238E27FC236}">
                    <a16:creationId xmlns:a16="http://schemas.microsoft.com/office/drawing/2014/main" id="{59F135DB-E9E2-9861-74D8-0FE791F2DD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86755" y="1001829"/>
                <a:ext cx="0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19">
                <a:extLst>
                  <a:ext uri="{FF2B5EF4-FFF2-40B4-BE49-F238E27FC236}">
                    <a16:creationId xmlns:a16="http://schemas.microsoft.com/office/drawing/2014/main" id="{00995B23-B163-9288-2B56-5045590F12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222614" y="1001829"/>
                <a:ext cx="4141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20">
                <a:extLst>
                  <a:ext uri="{FF2B5EF4-FFF2-40B4-BE49-F238E27FC236}">
                    <a16:creationId xmlns:a16="http://schemas.microsoft.com/office/drawing/2014/main" id="{3F477747-D8D3-436F-FC7E-6E74BB7D38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66755" y="1315799"/>
                <a:ext cx="0" cy="424281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uppieren 93">
                <a:extLst>
                  <a:ext uri="{FF2B5EF4-FFF2-40B4-BE49-F238E27FC236}">
                    <a16:creationId xmlns:a16="http://schemas.microsoft.com/office/drawing/2014/main" id="{DDF6AB64-247A-FFCE-7E5D-EB80F03095DE}"/>
                  </a:ext>
                </a:extLst>
              </p:cNvPr>
              <p:cNvGrpSpPr/>
              <p:nvPr/>
            </p:nvGrpSpPr>
            <p:grpSpPr>
              <a:xfrm>
                <a:off x="2496583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6" name="Gruppieren 35">
                  <a:extLst>
                    <a:ext uri="{FF2B5EF4-FFF2-40B4-BE49-F238E27FC236}">
                      <a16:creationId xmlns:a16="http://schemas.microsoft.com/office/drawing/2014/main" id="{E3D24ED3-EC03-1F9C-B637-6CE22121463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" name="Gerade Verbindung 22">
                    <a:extLst>
                      <a:ext uri="{FF2B5EF4-FFF2-40B4-BE49-F238E27FC236}">
                        <a16:creationId xmlns:a16="http://schemas.microsoft.com/office/drawing/2014/main" id="{AD18C400-A4BB-8495-F82D-72E468A0E5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Dreieck 25">
                    <a:extLst>
                      <a:ext uri="{FF2B5EF4-FFF2-40B4-BE49-F238E27FC236}">
                        <a16:creationId xmlns:a16="http://schemas.microsoft.com/office/drawing/2014/main" id="{1FE99820-3039-4DB2-8E67-37660A55B61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" name="Gerade Verbindung 26">
                    <a:extLst>
                      <a:ext uri="{FF2B5EF4-FFF2-40B4-BE49-F238E27FC236}">
                        <a16:creationId xmlns:a16="http://schemas.microsoft.com/office/drawing/2014/main" id="{B721CCD8-DCAF-FBB0-B4EB-0AC9414C08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Gerade Verbindung mit Pfeil 31">
                    <a:extLst>
                      <a:ext uri="{FF2B5EF4-FFF2-40B4-BE49-F238E27FC236}">
                        <a16:creationId xmlns:a16="http://schemas.microsoft.com/office/drawing/2014/main" id="{9A5D3A99-2B8A-1E21-4BED-AC07E0F3FAC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Gerade Verbindung mit Pfeil 32">
                    <a:extLst>
                      <a:ext uri="{FF2B5EF4-FFF2-40B4-BE49-F238E27FC236}">
                        <a16:creationId xmlns:a16="http://schemas.microsoft.com/office/drawing/2014/main" id="{4F991823-F685-275A-3E60-89992EE09E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Oval 33">
                    <a:extLst>
                      <a:ext uri="{FF2B5EF4-FFF2-40B4-BE49-F238E27FC236}">
                        <a16:creationId xmlns:a16="http://schemas.microsoft.com/office/drawing/2014/main" id="{F7932838-ADBF-B769-501B-16AD4FE04E5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9203DE48-B6D9-48E3-24D9-A14D7BEC9BF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7" name="Gruppieren 36">
                  <a:extLst>
                    <a:ext uri="{FF2B5EF4-FFF2-40B4-BE49-F238E27FC236}">
                      <a16:creationId xmlns:a16="http://schemas.microsoft.com/office/drawing/2014/main" id="{99980EF2-9119-0BF5-19D0-B03F4334B1E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" name="Gerade Verbindung 37">
                    <a:extLst>
                      <a:ext uri="{FF2B5EF4-FFF2-40B4-BE49-F238E27FC236}">
                        <a16:creationId xmlns:a16="http://schemas.microsoft.com/office/drawing/2014/main" id="{672B8440-BDB4-F37E-36A2-6B20041B4F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" name="Dreieck 38">
                    <a:extLst>
                      <a:ext uri="{FF2B5EF4-FFF2-40B4-BE49-F238E27FC236}">
                        <a16:creationId xmlns:a16="http://schemas.microsoft.com/office/drawing/2014/main" id="{D2CEDB17-ABB8-AE28-B214-384D2C22EF8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" name="Gerade Verbindung 39">
                    <a:extLst>
                      <a:ext uri="{FF2B5EF4-FFF2-40B4-BE49-F238E27FC236}">
                        <a16:creationId xmlns:a16="http://schemas.microsoft.com/office/drawing/2014/main" id="{82A3C035-6D48-003F-74F9-F193C8450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Gerade Verbindung mit Pfeil 40">
                    <a:extLst>
                      <a:ext uri="{FF2B5EF4-FFF2-40B4-BE49-F238E27FC236}">
                        <a16:creationId xmlns:a16="http://schemas.microsoft.com/office/drawing/2014/main" id="{2D3C5EE7-2155-C213-83DC-0DC42E72C8D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Gerade Verbindung mit Pfeil 41">
                    <a:extLst>
                      <a:ext uri="{FF2B5EF4-FFF2-40B4-BE49-F238E27FC236}">
                        <a16:creationId xmlns:a16="http://schemas.microsoft.com/office/drawing/2014/main" id="{253B6DCC-142C-9796-1C33-B590BB7131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BA03AB60-B8D9-E751-95B1-25E1A77C2D6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0ABF8FB5-DDC2-45FB-5959-28E67C93DDC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5" name="Gruppieren 44">
                  <a:extLst>
                    <a:ext uri="{FF2B5EF4-FFF2-40B4-BE49-F238E27FC236}">
                      <a16:creationId xmlns:a16="http://schemas.microsoft.com/office/drawing/2014/main" id="{878185D0-5B30-C1D1-71AF-8006533EAB77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" name="Gerade Verbindung 45">
                    <a:extLst>
                      <a:ext uri="{FF2B5EF4-FFF2-40B4-BE49-F238E27FC236}">
                        <a16:creationId xmlns:a16="http://schemas.microsoft.com/office/drawing/2014/main" id="{EF647607-0EC0-3B8F-4DC8-1859464C3A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" name="Dreieck 46">
                    <a:extLst>
                      <a:ext uri="{FF2B5EF4-FFF2-40B4-BE49-F238E27FC236}">
                        <a16:creationId xmlns:a16="http://schemas.microsoft.com/office/drawing/2014/main" id="{50A0F690-9C55-71A2-7D4E-12357C1D5C5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" name="Gerade Verbindung 47">
                    <a:extLst>
                      <a:ext uri="{FF2B5EF4-FFF2-40B4-BE49-F238E27FC236}">
                        <a16:creationId xmlns:a16="http://schemas.microsoft.com/office/drawing/2014/main" id="{C0363D3A-A75F-0BBA-2C83-5CA9CF4E41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 Verbindung mit Pfeil 48">
                    <a:extLst>
                      <a:ext uri="{FF2B5EF4-FFF2-40B4-BE49-F238E27FC236}">
                        <a16:creationId xmlns:a16="http://schemas.microsoft.com/office/drawing/2014/main" id="{DA8AF210-66B3-EBD3-F10A-9598B0AC515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 Verbindung mit Pfeil 49">
                    <a:extLst>
                      <a:ext uri="{FF2B5EF4-FFF2-40B4-BE49-F238E27FC236}">
                        <a16:creationId xmlns:a16="http://schemas.microsoft.com/office/drawing/2014/main" id="{7243D6C3-F990-22DB-174B-91F5BCC01A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068F671F-4B8B-0E0D-EA9E-991D4342B14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B184B44-E367-8043-95A1-57612DED70F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53" name="Gruppieren 52">
                  <a:extLst>
                    <a:ext uri="{FF2B5EF4-FFF2-40B4-BE49-F238E27FC236}">
                      <a16:creationId xmlns:a16="http://schemas.microsoft.com/office/drawing/2014/main" id="{0437414C-9CA8-74A3-07C6-F133A0A0E5CA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54" name="Gerade Verbindung 53">
                    <a:extLst>
                      <a:ext uri="{FF2B5EF4-FFF2-40B4-BE49-F238E27FC236}">
                        <a16:creationId xmlns:a16="http://schemas.microsoft.com/office/drawing/2014/main" id="{A62474AD-F459-4FF9-D63B-C376C76B9D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" name="Dreieck 54">
                    <a:extLst>
                      <a:ext uri="{FF2B5EF4-FFF2-40B4-BE49-F238E27FC236}">
                        <a16:creationId xmlns:a16="http://schemas.microsoft.com/office/drawing/2014/main" id="{4C69F163-C6D7-3C29-BC33-66DCC480F6C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56" name="Gerade Verbindung 55">
                    <a:extLst>
                      <a:ext uri="{FF2B5EF4-FFF2-40B4-BE49-F238E27FC236}">
                        <a16:creationId xmlns:a16="http://schemas.microsoft.com/office/drawing/2014/main" id="{97DB9790-B406-FA63-93C0-14F8DC3147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 Verbindung mit Pfeil 56">
                    <a:extLst>
                      <a:ext uri="{FF2B5EF4-FFF2-40B4-BE49-F238E27FC236}">
                        <a16:creationId xmlns:a16="http://schemas.microsoft.com/office/drawing/2014/main" id="{6A9F9D8D-4414-6E2C-EB9C-8E1E845D004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 Verbindung mit Pfeil 57">
                    <a:extLst>
                      <a:ext uri="{FF2B5EF4-FFF2-40B4-BE49-F238E27FC236}">
                        <a16:creationId xmlns:a16="http://schemas.microsoft.com/office/drawing/2014/main" id="{5152C299-E7CB-62BD-6C36-34EEEDF3DA4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6E6F8988-607D-278D-39D1-ED580ADFA8B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3089A635-B149-BA99-4B96-7E602DEEA38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1" name="Gruppieren 60">
                  <a:extLst>
                    <a:ext uri="{FF2B5EF4-FFF2-40B4-BE49-F238E27FC236}">
                      <a16:creationId xmlns:a16="http://schemas.microsoft.com/office/drawing/2014/main" id="{6367CF6B-ABC8-79EA-648B-951514CABB02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62" name="Gerade Verbindung 61">
                    <a:extLst>
                      <a:ext uri="{FF2B5EF4-FFF2-40B4-BE49-F238E27FC236}">
                        <a16:creationId xmlns:a16="http://schemas.microsoft.com/office/drawing/2014/main" id="{7F63AA0E-C9B4-2072-BE75-5180021020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Dreieck 62">
                    <a:extLst>
                      <a:ext uri="{FF2B5EF4-FFF2-40B4-BE49-F238E27FC236}">
                        <a16:creationId xmlns:a16="http://schemas.microsoft.com/office/drawing/2014/main" id="{118F8148-00DC-1E99-EF22-63D6EED9B93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64" name="Gerade Verbindung 63">
                    <a:extLst>
                      <a:ext uri="{FF2B5EF4-FFF2-40B4-BE49-F238E27FC236}">
                        <a16:creationId xmlns:a16="http://schemas.microsoft.com/office/drawing/2014/main" id="{6FC80F86-1D10-815D-1CF7-3A0ED7E856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Gerade Verbindung mit Pfeil 64">
                    <a:extLst>
                      <a:ext uri="{FF2B5EF4-FFF2-40B4-BE49-F238E27FC236}">
                        <a16:creationId xmlns:a16="http://schemas.microsoft.com/office/drawing/2014/main" id="{208BE75A-D3B5-F2D0-0D81-641CFBD595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Gerade Verbindung mit Pfeil 65">
                    <a:extLst>
                      <a:ext uri="{FF2B5EF4-FFF2-40B4-BE49-F238E27FC236}">
                        <a16:creationId xmlns:a16="http://schemas.microsoft.com/office/drawing/2014/main" id="{B85D5411-23D0-832E-A762-6C642528F49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FFB2BA10-2310-6841-D002-0C8A9437DAC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F7B7F760-C5CF-62A7-26E4-3B2EB1D56D7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9" name="Gruppieren 68">
                  <a:extLst>
                    <a:ext uri="{FF2B5EF4-FFF2-40B4-BE49-F238E27FC236}">
                      <a16:creationId xmlns:a16="http://schemas.microsoft.com/office/drawing/2014/main" id="{9A3BC86B-DCE6-EA01-FA80-E902B0B84FA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0" name="Gerade Verbindung 69">
                    <a:extLst>
                      <a:ext uri="{FF2B5EF4-FFF2-40B4-BE49-F238E27FC236}">
                        <a16:creationId xmlns:a16="http://schemas.microsoft.com/office/drawing/2014/main" id="{05CF39E8-31B2-A8EA-C221-B3878E8514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1" name="Dreieck 70">
                    <a:extLst>
                      <a:ext uri="{FF2B5EF4-FFF2-40B4-BE49-F238E27FC236}">
                        <a16:creationId xmlns:a16="http://schemas.microsoft.com/office/drawing/2014/main" id="{5F056777-098A-5B05-EF72-EE0A860C769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72" name="Gerade Verbindung 71">
                    <a:extLst>
                      <a:ext uri="{FF2B5EF4-FFF2-40B4-BE49-F238E27FC236}">
                        <a16:creationId xmlns:a16="http://schemas.microsoft.com/office/drawing/2014/main" id="{A53C57D3-F422-F688-CD6B-AAB239A9CB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Gerade Verbindung mit Pfeil 72">
                    <a:extLst>
                      <a:ext uri="{FF2B5EF4-FFF2-40B4-BE49-F238E27FC236}">
                        <a16:creationId xmlns:a16="http://schemas.microsoft.com/office/drawing/2014/main" id="{F01D71D3-48D8-A369-11CA-D4650C9FA75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 Verbindung mit Pfeil 73">
                    <a:extLst>
                      <a:ext uri="{FF2B5EF4-FFF2-40B4-BE49-F238E27FC236}">
                        <a16:creationId xmlns:a16="http://schemas.microsoft.com/office/drawing/2014/main" id="{D49C53FB-0820-31A5-4221-2EF4D35FCBC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129564E1-D7D1-8CA3-BC7D-C6794C117A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76" name="Oval 75">
                    <a:extLst>
                      <a:ext uri="{FF2B5EF4-FFF2-40B4-BE49-F238E27FC236}">
                        <a16:creationId xmlns:a16="http://schemas.microsoft.com/office/drawing/2014/main" id="{3D9B86B8-0A57-A76E-0E41-0D6964CB71D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77" name="Gruppieren 76">
                  <a:extLst>
                    <a:ext uri="{FF2B5EF4-FFF2-40B4-BE49-F238E27FC236}">
                      <a16:creationId xmlns:a16="http://schemas.microsoft.com/office/drawing/2014/main" id="{DE3145D0-4CC0-41D7-BD7E-DD582DA06CA5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8" name="Gerade Verbindung 77">
                    <a:extLst>
                      <a:ext uri="{FF2B5EF4-FFF2-40B4-BE49-F238E27FC236}">
                        <a16:creationId xmlns:a16="http://schemas.microsoft.com/office/drawing/2014/main" id="{7706712E-07E8-1F7B-1D4B-D4F1400D8B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9" name="Dreieck 78">
                    <a:extLst>
                      <a:ext uri="{FF2B5EF4-FFF2-40B4-BE49-F238E27FC236}">
                        <a16:creationId xmlns:a16="http://schemas.microsoft.com/office/drawing/2014/main" id="{71C90BB1-42D8-4449-D3AA-0DB8410FBCA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0" name="Gerade Verbindung 79">
                    <a:extLst>
                      <a:ext uri="{FF2B5EF4-FFF2-40B4-BE49-F238E27FC236}">
                        <a16:creationId xmlns:a16="http://schemas.microsoft.com/office/drawing/2014/main" id="{19750138-7FF9-0623-633B-174B07A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 Verbindung mit Pfeil 80">
                    <a:extLst>
                      <a:ext uri="{FF2B5EF4-FFF2-40B4-BE49-F238E27FC236}">
                        <a16:creationId xmlns:a16="http://schemas.microsoft.com/office/drawing/2014/main" id="{B157D746-F570-3AF4-2ECA-58E4BF436BD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 Verbindung mit Pfeil 81">
                    <a:extLst>
                      <a:ext uri="{FF2B5EF4-FFF2-40B4-BE49-F238E27FC236}">
                        <a16:creationId xmlns:a16="http://schemas.microsoft.com/office/drawing/2014/main" id="{DCADFBAF-88E7-A968-5D3E-D3A26CF77FA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5C47B39-95D0-8A33-CEA2-05F1A68B8F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D9BAC4D-BDCC-F03A-19CC-B85E64F8D7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85" name="Gruppieren 84">
                  <a:extLst>
                    <a:ext uri="{FF2B5EF4-FFF2-40B4-BE49-F238E27FC236}">
                      <a16:creationId xmlns:a16="http://schemas.microsoft.com/office/drawing/2014/main" id="{AE11FF1D-C9A4-2FB6-8371-D97E9CEB04D0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86" name="Gerade Verbindung 85">
                    <a:extLst>
                      <a:ext uri="{FF2B5EF4-FFF2-40B4-BE49-F238E27FC236}">
                        <a16:creationId xmlns:a16="http://schemas.microsoft.com/office/drawing/2014/main" id="{631728E4-AC3A-0BE9-6618-4D471336AA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7" name="Dreieck 86">
                    <a:extLst>
                      <a:ext uri="{FF2B5EF4-FFF2-40B4-BE49-F238E27FC236}">
                        <a16:creationId xmlns:a16="http://schemas.microsoft.com/office/drawing/2014/main" id="{51498FD4-E0F4-D1D8-EDF2-BCC4CD770F9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8" name="Gerade Verbindung 87">
                    <a:extLst>
                      <a:ext uri="{FF2B5EF4-FFF2-40B4-BE49-F238E27FC236}">
                        <a16:creationId xmlns:a16="http://schemas.microsoft.com/office/drawing/2014/main" id="{479335E3-80F0-F578-4215-366F134B52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Gerade Verbindung mit Pfeil 88">
                    <a:extLst>
                      <a:ext uri="{FF2B5EF4-FFF2-40B4-BE49-F238E27FC236}">
                        <a16:creationId xmlns:a16="http://schemas.microsoft.com/office/drawing/2014/main" id="{E31BE42D-8832-39B2-F0C4-AAB4CC260C2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Gerade Verbindung mit Pfeil 89">
                    <a:extLst>
                      <a:ext uri="{FF2B5EF4-FFF2-40B4-BE49-F238E27FC236}">
                        <a16:creationId xmlns:a16="http://schemas.microsoft.com/office/drawing/2014/main" id="{D5E8B901-0AAD-2DA4-9DC3-53BBF34A505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02178B25-B240-827B-DB7D-4D85A87DAE7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92" name="Oval 91">
                    <a:extLst>
                      <a:ext uri="{FF2B5EF4-FFF2-40B4-BE49-F238E27FC236}">
                        <a16:creationId xmlns:a16="http://schemas.microsoft.com/office/drawing/2014/main" id="{7B610287-E72B-40DA-DD0F-7F6D08FA2D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95" name="Gruppieren 94">
                <a:extLst>
                  <a:ext uri="{FF2B5EF4-FFF2-40B4-BE49-F238E27FC236}">
                    <a16:creationId xmlns:a16="http://schemas.microsoft.com/office/drawing/2014/main" id="{293AEBB9-7DDA-7317-7DCE-D9AE62CD7B65}"/>
                  </a:ext>
                </a:extLst>
              </p:cNvPr>
              <p:cNvGrpSpPr/>
              <p:nvPr/>
            </p:nvGrpSpPr>
            <p:grpSpPr>
              <a:xfrm>
                <a:off x="3034800" y="1160324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96" name="Gruppieren 95">
                  <a:extLst>
                    <a:ext uri="{FF2B5EF4-FFF2-40B4-BE49-F238E27FC236}">
                      <a16:creationId xmlns:a16="http://schemas.microsoft.com/office/drawing/2014/main" id="{477B89CA-F218-CEF4-4C84-DFBF1AAFCAA3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53" name="Gerade Verbindung 152">
                    <a:extLst>
                      <a:ext uri="{FF2B5EF4-FFF2-40B4-BE49-F238E27FC236}">
                        <a16:creationId xmlns:a16="http://schemas.microsoft.com/office/drawing/2014/main" id="{85D5BD4B-7FAC-A8B1-7FEA-EE0EE6E9A6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Dreieck 153">
                    <a:extLst>
                      <a:ext uri="{FF2B5EF4-FFF2-40B4-BE49-F238E27FC236}">
                        <a16:creationId xmlns:a16="http://schemas.microsoft.com/office/drawing/2014/main" id="{CE80B50F-AAE0-9F33-3607-5036D39BBD4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55" name="Gerade Verbindung 154">
                    <a:extLst>
                      <a:ext uri="{FF2B5EF4-FFF2-40B4-BE49-F238E27FC236}">
                        <a16:creationId xmlns:a16="http://schemas.microsoft.com/office/drawing/2014/main" id="{228CB13C-2D60-2FF4-9060-909702C4F9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Gerade Verbindung mit Pfeil 155">
                    <a:extLst>
                      <a:ext uri="{FF2B5EF4-FFF2-40B4-BE49-F238E27FC236}">
                        <a16:creationId xmlns:a16="http://schemas.microsoft.com/office/drawing/2014/main" id="{34AA31A9-3220-FC44-84F9-3BE5A6E577B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Gerade Verbindung mit Pfeil 156">
                    <a:extLst>
                      <a:ext uri="{FF2B5EF4-FFF2-40B4-BE49-F238E27FC236}">
                        <a16:creationId xmlns:a16="http://schemas.microsoft.com/office/drawing/2014/main" id="{C2FF7DD0-5CBF-FCE7-A073-E6510DB7DD2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8" name="Oval 157">
                    <a:extLst>
                      <a:ext uri="{FF2B5EF4-FFF2-40B4-BE49-F238E27FC236}">
                        <a16:creationId xmlns:a16="http://schemas.microsoft.com/office/drawing/2014/main" id="{F726349A-B10F-E362-B7F8-0B936F2F28E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9" name="Oval 158">
                    <a:extLst>
                      <a:ext uri="{FF2B5EF4-FFF2-40B4-BE49-F238E27FC236}">
                        <a16:creationId xmlns:a16="http://schemas.microsoft.com/office/drawing/2014/main" id="{491B3B0C-4F58-4443-3B00-8867DC400FF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7" name="Gruppieren 96">
                  <a:extLst>
                    <a:ext uri="{FF2B5EF4-FFF2-40B4-BE49-F238E27FC236}">
                      <a16:creationId xmlns:a16="http://schemas.microsoft.com/office/drawing/2014/main" id="{03A1CE77-076F-98F4-1DB9-4802C57D5EDE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46" name="Gerade Verbindung 145">
                    <a:extLst>
                      <a:ext uri="{FF2B5EF4-FFF2-40B4-BE49-F238E27FC236}">
                        <a16:creationId xmlns:a16="http://schemas.microsoft.com/office/drawing/2014/main" id="{B355B844-3C34-98B3-9806-FA6FCBCDC4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7" name="Dreieck 146">
                    <a:extLst>
                      <a:ext uri="{FF2B5EF4-FFF2-40B4-BE49-F238E27FC236}">
                        <a16:creationId xmlns:a16="http://schemas.microsoft.com/office/drawing/2014/main" id="{33AEC68C-7396-7498-DC6C-0B5F852F85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8" name="Gerade Verbindung 147">
                    <a:extLst>
                      <a:ext uri="{FF2B5EF4-FFF2-40B4-BE49-F238E27FC236}">
                        <a16:creationId xmlns:a16="http://schemas.microsoft.com/office/drawing/2014/main" id="{7376A4BC-FDEE-0840-D42F-32331AE6E5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Gerade Verbindung mit Pfeil 148">
                    <a:extLst>
                      <a:ext uri="{FF2B5EF4-FFF2-40B4-BE49-F238E27FC236}">
                        <a16:creationId xmlns:a16="http://schemas.microsoft.com/office/drawing/2014/main" id="{51E63112-60CE-1CC8-C759-F13075978AC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Gerade Verbindung mit Pfeil 149">
                    <a:extLst>
                      <a:ext uri="{FF2B5EF4-FFF2-40B4-BE49-F238E27FC236}">
                        <a16:creationId xmlns:a16="http://schemas.microsoft.com/office/drawing/2014/main" id="{98DF5353-A4C3-85D5-EF0E-9F1D7BC1B61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1" name="Oval 150">
                    <a:extLst>
                      <a:ext uri="{FF2B5EF4-FFF2-40B4-BE49-F238E27FC236}">
                        <a16:creationId xmlns:a16="http://schemas.microsoft.com/office/drawing/2014/main" id="{ECAFB24A-390D-C83B-2AD4-8CEE9520B64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2" name="Oval 151">
                    <a:extLst>
                      <a:ext uri="{FF2B5EF4-FFF2-40B4-BE49-F238E27FC236}">
                        <a16:creationId xmlns:a16="http://schemas.microsoft.com/office/drawing/2014/main" id="{32E884CA-781B-CA84-6BFC-44EE18A74F5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8" name="Gruppieren 97">
                  <a:extLst>
                    <a:ext uri="{FF2B5EF4-FFF2-40B4-BE49-F238E27FC236}">
                      <a16:creationId xmlns:a16="http://schemas.microsoft.com/office/drawing/2014/main" id="{35BB01BE-AB8C-8333-0709-733EA4121C3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9" name="Gerade Verbindung 138">
                    <a:extLst>
                      <a:ext uri="{FF2B5EF4-FFF2-40B4-BE49-F238E27FC236}">
                        <a16:creationId xmlns:a16="http://schemas.microsoft.com/office/drawing/2014/main" id="{921FDFEA-30ED-0EFE-592D-FB4E16E224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Dreieck 139">
                    <a:extLst>
                      <a:ext uri="{FF2B5EF4-FFF2-40B4-BE49-F238E27FC236}">
                        <a16:creationId xmlns:a16="http://schemas.microsoft.com/office/drawing/2014/main" id="{1A571890-C5D5-0D1A-C97C-BE03C804B92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1" name="Gerade Verbindung 140">
                    <a:extLst>
                      <a:ext uri="{FF2B5EF4-FFF2-40B4-BE49-F238E27FC236}">
                        <a16:creationId xmlns:a16="http://schemas.microsoft.com/office/drawing/2014/main" id="{213A86DD-40E6-B2B6-61EF-38C877D868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Gerade Verbindung mit Pfeil 141">
                    <a:extLst>
                      <a:ext uri="{FF2B5EF4-FFF2-40B4-BE49-F238E27FC236}">
                        <a16:creationId xmlns:a16="http://schemas.microsoft.com/office/drawing/2014/main" id="{BA080B46-471E-8EAC-DFAF-3263FDA0B8F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Gerade Verbindung mit Pfeil 142">
                    <a:extLst>
                      <a:ext uri="{FF2B5EF4-FFF2-40B4-BE49-F238E27FC236}">
                        <a16:creationId xmlns:a16="http://schemas.microsoft.com/office/drawing/2014/main" id="{181CEB2E-AA46-182B-5405-9377804FE4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" name="Oval 143">
                    <a:extLst>
                      <a:ext uri="{FF2B5EF4-FFF2-40B4-BE49-F238E27FC236}">
                        <a16:creationId xmlns:a16="http://schemas.microsoft.com/office/drawing/2014/main" id="{1BC7E7E6-E4B7-722F-03E4-95810C1FFB5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45" name="Oval 144">
                    <a:extLst>
                      <a:ext uri="{FF2B5EF4-FFF2-40B4-BE49-F238E27FC236}">
                        <a16:creationId xmlns:a16="http://schemas.microsoft.com/office/drawing/2014/main" id="{A85569D2-7DAA-0531-28F7-52E54D268F9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9" name="Gruppieren 98">
                  <a:extLst>
                    <a:ext uri="{FF2B5EF4-FFF2-40B4-BE49-F238E27FC236}">
                      <a16:creationId xmlns:a16="http://schemas.microsoft.com/office/drawing/2014/main" id="{B58221A7-3144-5027-9F39-E533B74787C2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2" name="Gerade Verbindung 131">
                    <a:extLst>
                      <a:ext uri="{FF2B5EF4-FFF2-40B4-BE49-F238E27FC236}">
                        <a16:creationId xmlns:a16="http://schemas.microsoft.com/office/drawing/2014/main" id="{BF6733E8-E5DC-35FD-1B6D-C40F75B4D8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3" name="Dreieck 132">
                    <a:extLst>
                      <a:ext uri="{FF2B5EF4-FFF2-40B4-BE49-F238E27FC236}">
                        <a16:creationId xmlns:a16="http://schemas.microsoft.com/office/drawing/2014/main" id="{A4DE95D9-5E52-E6C9-0026-6A6EB17524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34" name="Gerade Verbindung 133">
                    <a:extLst>
                      <a:ext uri="{FF2B5EF4-FFF2-40B4-BE49-F238E27FC236}">
                        <a16:creationId xmlns:a16="http://schemas.microsoft.com/office/drawing/2014/main" id="{AE53BD54-BBC8-F4B1-58CE-89C3762128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Gerade Verbindung mit Pfeil 134">
                    <a:extLst>
                      <a:ext uri="{FF2B5EF4-FFF2-40B4-BE49-F238E27FC236}">
                        <a16:creationId xmlns:a16="http://schemas.microsoft.com/office/drawing/2014/main" id="{B1AF4F82-4E99-8981-5D86-F2D8AFEDDB5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Gerade Verbindung mit Pfeil 135">
                    <a:extLst>
                      <a:ext uri="{FF2B5EF4-FFF2-40B4-BE49-F238E27FC236}">
                        <a16:creationId xmlns:a16="http://schemas.microsoft.com/office/drawing/2014/main" id="{7A1F1A69-3B82-56C7-0C5E-A042951F1D4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03BA91FC-1F9C-37F1-9FED-E0E45495516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DBC7CA68-EFD8-AFFF-2002-AFF87C265C2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0" name="Gruppieren 99">
                  <a:extLst>
                    <a:ext uri="{FF2B5EF4-FFF2-40B4-BE49-F238E27FC236}">
                      <a16:creationId xmlns:a16="http://schemas.microsoft.com/office/drawing/2014/main" id="{6AB33D76-34F4-A1F9-F78A-A1CEA1949B06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25" name="Gerade Verbindung 124">
                    <a:extLst>
                      <a:ext uri="{FF2B5EF4-FFF2-40B4-BE49-F238E27FC236}">
                        <a16:creationId xmlns:a16="http://schemas.microsoft.com/office/drawing/2014/main" id="{26261A63-D980-3E50-35C0-57E282BB5E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6" name="Dreieck 125">
                    <a:extLst>
                      <a:ext uri="{FF2B5EF4-FFF2-40B4-BE49-F238E27FC236}">
                        <a16:creationId xmlns:a16="http://schemas.microsoft.com/office/drawing/2014/main" id="{DD1C6C95-FCCA-9853-E2E9-9940E86320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7" name="Gerade Verbindung 126">
                    <a:extLst>
                      <a:ext uri="{FF2B5EF4-FFF2-40B4-BE49-F238E27FC236}">
                        <a16:creationId xmlns:a16="http://schemas.microsoft.com/office/drawing/2014/main" id="{4CEE13E6-B425-3371-215B-0F490A6139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Gerade Verbindung mit Pfeil 127">
                    <a:extLst>
                      <a:ext uri="{FF2B5EF4-FFF2-40B4-BE49-F238E27FC236}">
                        <a16:creationId xmlns:a16="http://schemas.microsoft.com/office/drawing/2014/main" id="{E2699BE8-5FDC-6090-810A-0686AFCCAFF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Gerade Verbindung mit Pfeil 128">
                    <a:extLst>
                      <a:ext uri="{FF2B5EF4-FFF2-40B4-BE49-F238E27FC236}">
                        <a16:creationId xmlns:a16="http://schemas.microsoft.com/office/drawing/2014/main" id="{29247F3B-22C2-6795-6657-156F01FB638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9239D87C-8371-B5B4-7DA1-2B23E9BFD6C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F2F104C0-8DE6-3C68-A6EB-797D95CC603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1" name="Gruppieren 100">
                  <a:extLst>
                    <a:ext uri="{FF2B5EF4-FFF2-40B4-BE49-F238E27FC236}">
                      <a16:creationId xmlns:a16="http://schemas.microsoft.com/office/drawing/2014/main" id="{2BB3DD01-A680-9901-545D-AE265C51675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8" name="Gerade Verbindung 117">
                    <a:extLst>
                      <a:ext uri="{FF2B5EF4-FFF2-40B4-BE49-F238E27FC236}">
                        <a16:creationId xmlns:a16="http://schemas.microsoft.com/office/drawing/2014/main" id="{6AD8D7EC-9407-2E9B-8043-5BE3DB7615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Dreieck 118">
                    <a:extLst>
                      <a:ext uri="{FF2B5EF4-FFF2-40B4-BE49-F238E27FC236}">
                        <a16:creationId xmlns:a16="http://schemas.microsoft.com/office/drawing/2014/main" id="{93110B6D-C1A6-9268-32F0-B37F11F45E8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0" name="Gerade Verbindung 119">
                    <a:extLst>
                      <a:ext uri="{FF2B5EF4-FFF2-40B4-BE49-F238E27FC236}">
                        <a16:creationId xmlns:a16="http://schemas.microsoft.com/office/drawing/2014/main" id="{42EF258C-30DB-ED4B-EB01-AFB4D2FEC1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Gerade Verbindung mit Pfeil 120">
                    <a:extLst>
                      <a:ext uri="{FF2B5EF4-FFF2-40B4-BE49-F238E27FC236}">
                        <a16:creationId xmlns:a16="http://schemas.microsoft.com/office/drawing/2014/main" id="{8F4DA96F-4C8D-E87F-E44A-D195F7DF2E0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Gerade Verbindung mit Pfeil 121">
                    <a:extLst>
                      <a:ext uri="{FF2B5EF4-FFF2-40B4-BE49-F238E27FC236}">
                        <a16:creationId xmlns:a16="http://schemas.microsoft.com/office/drawing/2014/main" id="{6D4C7BAF-6319-FF54-52E6-BF4B810512A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DCA3A7A7-BF79-8F9C-6A32-0D814D7EDA1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47CE5C64-71AA-7540-1053-6DAE60078AE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2" name="Gruppieren 101">
                  <a:extLst>
                    <a:ext uri="{FF2B5EF4-FFF2-40B4-BE49-F238E27FC236}">
                      <a16:creationId xmlns:a16="http://schemas.microsoft.com/office/drawing/2014/main" id="{1BDBA489-4E17-8257-EE2E-3DA99FF124FA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1" name="Gerade Verbindung 110">
                    <a:extLst>
                      <a:ext uri="{FF2B5EF4-FFF2-40B4-BE49-F238E27FC236}">
                        <a16:creationId xmlns:a16="http://schemas.microsoft.com/office/drawing/2014/main" id="{FBAD93BA-3762-E726-3775-BE49C452FF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Dreieck 111">
                    <a:extLst>
                      <a:ext uri="{FF2B5EF4-FFF2-40B4-BE49-F238E27FC236}">
                        <a16:creationId xmlns:a16="http://schemas.microsoft.com/office/drawing/2014/main" id="{03DB8B24-22B8-3DA3-B1F0-CC3128D27963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13" name="Gerade Verbindung 112">
                    <a:extLst>
                      <a:ext uri="{FF2B5EF4-FFF2-40B4-BE49-F238E27FC236}">
                        <a16:creationId xmlns:a16="http://schemas.microsoft.com/office/drawing/2014/main" id="{25CA0660-20D1-AA37-85EC-05401B4143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Gerade Verbindung mit Pfeil 113">
                    <a:extLst>
                      <a:ext uri="{FF2B5EF4-FFF2-40B4-BE49-F238E27FC236}">
                        <a16:creationId xmlns:a16="http://schemas.microsoft.com/office/drawing/2014/main" id="{CE9E67C0-4839-5245-70C5-F99282D2DB6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Gerade Verbindung mit Pfeil 114">
                    <a:extLst>
                      <a:ext uri="{FF2B5EF4-FFF2-40B4-BE49-F238E27FC236}">
                        <a16:creationId xmlns:a16="http://schemas.microsoft.com/office/drawing/2014/main" id="{22842D53-CD6D-1256-AA82-119AC66CE80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F72B74E9-4F86-9C27-90E9-6777B3FAE12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3F74D65-6FAC-6FB0-71D6-9AB09A7823C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3" name="Gruppieren 102">
                  <a:extLst>
                    <a:ext uri="{FF2B5EF4-FFF2-40B4-BE49-F238E27FC236}">
                      <a16:creationId xmlns:a16="http://schemas.microsoft.com/office/drawing/2014/main" id="{A06FFA62-8355-D832-F395-2AB5E780F94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04" name="Gerade Verbindung 103">
                    <a:extLst>
                      <a:ext uri="{FF2B5EF4-FFF2-40B4-BE49-F238E27FC236}">
                        <a16:creationId xmlns:a16="http://schemas.microsoft.com/office/drawing/2014/main" id="{E8DF042B-7C8A-3A90-756E-988D99B93D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Dreieck 104">
                    <a:extLst>
                      <a:ext uri="{FF2B5EF4-FFF2-40B4-BE49-F238E27FC236}">
                        <a16:creationId xmlns:a16="http://schemas.microsoft.com/office/drawing/2014/main" id="{3FFADA6D-0269-5106-5D6E-DA40E1F95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06" name="Gerade Verbindung 105">
                    <a:extLst>
                      <a:ext uri="{FF2B5EF4-FFF2-40B4-BE49-F238E27FC236}">
                        <a16:creationId xmlns:a16="http://schemas.microsoft.com/office/drawing/2014/main" id="{0A70EE35-A900-6171-FEA5-B6340772C4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Gerade Verbindung mit Pfeil 106">
                    <a:extLst>
                      <a:ext uri="{FF2B5EF4-FFF2-40B4-BE49-F238E27FC236}">
                        <a16:creationId xmlns:a16="http://schemas.microsoft.com/office/drawing/2014/main" id="{B058EA5D-D0FC-F267-5190-7321499564E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Gerade Verbindung mit Pfeil 107">
                    <a:extLst>
                      <a:ext uri="{FF2B5EF4-FFF2-40B4-BE49-F238E27FC236}">
                        <a16:creationId xmlns:a16="http://schemas.microsoft.com/office/drawing/2014/main" id="{9E3034F7-3B48-7C67-86B5-C7FA8FF632E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45B5DD47-1294-D75A-D1AD-FBC8ABE376B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88F06740-0AA0-07F1-7C2E-ED76FAC88EA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160" name="Gruppieren 159">
                <a:extLst>
                  <a:ext uri="{FF2B5EF4-FFF2-40B4-BE49-F238E27FC236}">
                    <a16:creationId xmlns:a16="http://schemas.microsoft.com/office/drawing/2014/main" id="{89654981-AD8E-2165-9C29-6D81653D6F75}"/>
                  </a:ext>
                </a:extLst>
              </p:cNvPr>
              <p:cNvGrpSpPr/>
              <p:nvPr/>
            </p:nvGrpSpPr>
            <p:grpSpPr>
              <a:xfrm>
                <a:off x="3574800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161" name="Gruppieren 160">
                  <a:extLst>
                    <a:ext uri="{FF2B5EF4-FFF2-40B4-BE49-F238E27FC236}">
                      <a16:creationId xmlns:a16="http://schemas.microsoft.com/office/drawing/2014/main" id="{D2D9DE20-324B-0FC7-43BB-F4E43ACAE46D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8" name="Gerade Verbindung 217">
                    <a:extLst>
                      <a:ext uri="{FF2B5EF4-FFF2-40B4-BE49-F238E27FC236}">
                        <a16:creationId xmlns:a16="http://schemas.microsoft.com/office/drawing/2014/main" id="{1B2053F1-38BE-EF7C-B5F7-2F45D9E640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9" name="Dreieck 218">
                    <a:extLst>
                      <a:ext uri="{FF2B5EF4-FFF2-40B4-BE49-F238E27FC236}">
                        <a16:creationId xmlns:a16="http://schemas.microsoft.com/office/drawing/2014/main" id="{8F636D6A-2965-715F-521C-A6DFA753C81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20" name="Gerade Verbindung 219">
                    <a:extLst>
                      <a:ext uri="{FF2B5EF4-FFF2-40B4-BE49-F238E27FC236}">
                        <a16:creationId xmlns:a16="http://schemas.microsoft.com/office/drawing/2014/main" id="{15F6F15B-7DA8-0C09-E872-59CBF83647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Gerade Verbindung mit Pfeil 220">
                    <a:extLst>
                      <a:ext uri="{FF2B5EF4-FFF2-40B4-BE49-F238E27FC236}">
                        <a16:creationId xmlns:a16="http://schemas.microsoft.com/office/drawing/2014/main" id="{AAFFA6B7-846B-A348-BF9B-386F58BCBAD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2" name="Gerade Verbindung mit Pfeil 221">
                    <a:extLst>
                      <a:ext uri="{FF2B5EF4-FFF2-40B4-BE49-F238E27FC236}">
                        <a16:creationId xmlns:a16="http://schemas.microsoft.com/office/drawing/2014/main" id="{C237ADB2-5238-72D6-DF24-4792943DF0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3" name="Oval 222">
                    <a:extLst>
                      <a:ext uri="{FF2B5EF4-FFF2-40B4-BE49-F238E27FC236}">
                        <a16:creationId xmlns:a16="http://schemas.microsoft.com/office/drawing/2014/main" id="{5E8ABB91-6EF8-B6B2-A212-86381D49CEA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17BA4D6-02E5-AAC9-3BF5-B4B812639D2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2" name="Gruppieren 161">
                  <a:extLst>
                    <a:ext uri="{FF2B5EF4-FFF2-40B4-BE49-F238E27FC236}">
                      <a16:creationId xmlns:a16="http://schemas.microsoft.com/office/drawing/2014/main" id="{20B8A5AB-D480-737F-44A8-616746881C74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1" name="Gerade Verbindung 210">
                    <a:extLst>
                      <a:ext uri="{FF2B5EF4-FFF2-40B4-BE49-F238E27FC236}">
                        <a16:creationId xmlns:a16="http://schemas.microsoft.com/office/drawing/2014/main" id="{CD6652FF-5B34-D3CA-E43D-B0F7FEFB5E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2" name="Dreieck 211">
                    <a:extLst>
                      <a:ext uri="{FF2B5EF4-FFF2-40B4-BE49-F238E27FC236}">
                        <a16:creationId xmlns:a16="http://schemas.microsoft.com/office/drawing/2014/main" id="{F817FA3C-7931-EE8F-238F-2B632DFE988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13" name="Gerade Verbindung 212">
                    <a:extLst>
                      <a:ext uri="{FF2B5EF4-FFF2-40B4-BE49-F238E27FC236}">
                        <a16:creationId xmlns:a16="http://schemas.microsoft.com/office/drawing/2014/main" id="{9EA1CACD-0522-CFE8-AA22-9AC06D2943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4" name="Gerade Verbindung mit Pfeil 213">
                    <a:extLst>
                      <a:ext uri="{FF2B5EF4-FFF2-40B4-BE49-F238E27FC236}">
                        <a16:creationId xmlns:a16="http://schemas.microsoft.com/office/drawing/2014/main" id="{3DCEC24F-6004-0F91-6A8F-3536DE24C29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Gerade Verbindung mit Pfeil 214">
                    <a:extLst>
                      <a:ext uri="{FF2B5EF4-FFF2-40B4-BE49-F238E27FC236}">
                        <a16:creationId xmlns:a16="http://schemas.microsoft.com/office/drawing/2014/main" id="{AB568795-D023-E223-31E7-4DB762161BA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1D3BB117-4CCB-1645-E913-7B2AD060136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7" name="Oval 216">
                    <a:extLst>
                      <a:ext uri="{FF2B5EF4-FFF2-40B4-BE49-F238E27FC236}">
                        <a16:creationId xmlns:a16="http://schemas.microsoft.com/office/drawing/2014/main" id="{A636085F-12E5-D641-2EBA-F6BE5592555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3" name="Gruppieren 162">
                  <a:extLst>
                    <a:ext uri="{FF2B5EF4-FFF2-40B4-BE49-F238E27FC236}">
                      <a16:creationId xmlns:a16="http://schemas.microsoft.com/office/drawing/2014/main" id="{0AD79D60-7E99-B837-0CC2-D8DA8E0AA471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04" name="Gerade Verbindung 203">
                    <a:extLst>
                      <a:ext uri="{FF2B5EF4-FFF2-40B4-BE49-F238E27FC236}">
                        <a16:creationId xmlns:a16="http://schemas.microsoft.com/office/drawing/2014/main" id="{74FBEAC7-21C3-D700-5E2B-B2827C4D3E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5" name="Dreieck 204">
                    <a:extLst>
                      <a:ext uri="{FF2B5EF4-FFF2-40B4-BE49-F238E27FC236}">
                        <a16:creationId xmlns:a16="http://schemas.microsoft.com/office/drawing/2014/main" id="{857FBD22-E38C-F143-2C14-458A286B104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06" name="Gerade Verbindung 205">
                    <a:extLst>
                      <a:ext uri="{FF2B5EF4-FFF2-40B4-BE49-F238E27FC236}">
                        <a16:creationId xmlns:a16="http://schemas.microsoft.com/office/drawing/2014/main" id="{E999C188-3729-76B1-C89B-C495B044CB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Gerade Verbindung mit Pfeil 206">
                    <a:extLst>
                      <a:ext uri="{FF2B5EF4-FFF2-40B4-BE49-F238E27FC236}">
                        <a16:creationId xmlns:a16="http://schemas.microsoft.com/office/drawing/2014/main" id="{1634D29B-0057-6711-CE43-4BC11D976EB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Gerade Verbindung mit Pfeil 207">
                    <a:extLst>
                      <a:ext uri="{FF2B5EF4-FFF2-40B4-BE49-F238E27FC236}">
                        <a16:creationId xmlns:a16="http://schemas.microsoft.com/office/drawing/2014/main" id="{E28F73AE-C948-6D5D-5336-B922F58EB9D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9" name="Oval 208">
                    <a:extLst>
                      <a:ext uri="{FF2B5EF4-FFF2-40B4-BE49-F238E27FC236}">
                        <a16:creationId xmlns:a16="http://schemas.microsoft.com/office/drawing/2014/main" id="{34905418-31EC-F064-FF40-509D78A2CA7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0" name="Oval 209">
                    <a:extLst>
                      <a:ext uri="{FF2B5EF4-FFF2-40B4-BE49-F238E27FC236}">
                        <a16:creationId xmlns:a16="http://schemas.microsoft.com/office/drawing/2014/main" id="{33EAA9F9-3581-ED23-52BD-2F4A7118C97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4" name="Gruppieren 163">
                  <a:extLst>
                    <a:ext uri="{FF2B5EF4-FFF2-40B4-BE49-F238E27FC236}">
                      <a16:creationId xmlns:a16="http://schemas.microsoft.com/office/drawing/2014/main" id="{230E5C27-1BDF-ACC5-080B-E3434BC3D121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7" name="Gerade Verbindung 196">
                    <a:extLst>
                      <a:ext uri="{FF2B5EF4-FFF2-40B4-BE49-F238E27FC236}">
                        <a16:creationId xmlns:a16="http://schemas.microsoft.com/office/drawing/2014/main" id="{51B5BAD4-8784-214C-849C-A58A44DB7C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8" name="Dreieck 197">
                    <a:extLst>
                      <a:ext uri="{FF2B5EF4-FFF2-40B4-BE49-F238E27FC236}">
                        <a16:creationId xmlns:a16="http://schemas.microsoft.com/office/drawing/2014/main" id="{3674F814-ACF5-61A9-5FE8-15D34B5205C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9" name="Gerade Verbindung 198">
                    <a:extLst>
                      <a:ext uri="{FF2B5EF4-FFF2-40B4-BE49-F238E27FC236}">
                        <a16:creationId xmlns:a16="http://schemas.microsoft.com/office/drawing/2014/main" id="{FBFD6922-DE2B-4998-088E-1916675F92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Gerade Verbindung mit Pfeil 199">
                    <a:extLst>
                      <a:ext uri="{FF2B5EF4-FFF2-40B4-BE49-F238E27FC236}">
                        <a16:creationId xmlns:a16="http://schemas.microsoft.com/office/drawing/2014/main" id="{CCCBB918-D334-DF41-1799-DC1E361704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Gerade Verbindung mit Pfeil 200">
                    <a:extLst>
                      <a:ext uri="{FF2B5EF4-FFF2-40B4-BE49-F238E27FC236}">
                        <a16:creationId xmlns:a16="http://schemas.microsoft.com/office/drawing/2014/main" id="{C46D455C-F91F-14A4-6785-9D24C332055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8DBBF5B1-1C64-7ADE-2CD4-B7B244E9D4D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03" name="Oval 202">
                    <a:extLst>
                      <a:ext uri="{FF2B5EF4-FFF2-40B4-BE49-F238E27FC236}">
                        <a16:creationId xmlns:a16="http://schemas.microsoft.com/office/drawing/2014/main" id="{F3788202-A121-5D6C-2C9D-921B93E5B86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5" name="Gruppieren 164">
                  <a:extLst>
                    <a:ext uri="{FF2B5EF4-FFF2-40B4-BE49-F238E27FC236}">
                      <a16:creationId xmlns:a16="http://schemas.microsoft.com/office/drawing/2014/main" id="{37D9635F-AEDB-EAC4-A2F9-C31859BBFDFF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0" name="Gerade Verbindung 189">
                    <a:extLst>
                      <a:ext uri="{FF2B5EF4-FFF2-40B4-BE49-F238E27FC236}">
                        <a16:creationId xmlns:a16="http://schemas.microsoft.com/office/drawing/2014/main" id="{3309DADA-1EB0-69F1-FD2D-D545EC207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1" name="Dreieck 190">
                    <a:extLst>
                      <a:ext uri="{FF2B5EF4-FFF2-40B4-BE49-F238E27FC236}">
                        <a16:creationId xmlns:a16="http://schemas.microsoft.com/office/drawing/2014/main" id="{FCB69A25-C40E-E85D-D114-E5B3D1661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2" name="Gerade Verbindung 191">
                    <a:extLst>
                      <a:ext uri="{FF2B5EF4-FFF2-40B4-BE49-F238E27FC236}">
                        <a16:creationId xmlns:a16="http://schemas.microsoft.com/office/drawing/2014/main" id="{69F3D910-4A3F-FB1F-0986-4A07BB1222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Gerade Verbindung mit Pfeil 192">
                    <a:extLst>
                      <a:ext uri="{FF2B5EF4-FFF2-40B4-BE49-F238E27FC236}">
                        <a16:creationId xmlns:a16="http://schemas.microsoft.com/office/drawing/2014/main" id="{EC8A008B-6C1C-CEF3-655D-56873EF9C46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Gerade Verbindung mit Pfeil 193">
                    <a:extLst>
                      <a:ext uri="{FF2B5EF4-FFF2-40B4-BE49-F238E27FC236}">
                        <a16:creationId xmlns:a16="http://schemas.microsoft.com/office/drawing/2014/main" id="{6E8095F9-61D6-7357-6721-8AF627B99CB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Oval 194">
                    <a:extLst>
                      <a:ext uri="{FF2B5EF4-FFF2-40B4-BE49-F238E27FC236}">
                        <a16:creationId xmlns:a16="http://schemas.microsoft.com/office/drawing/2014/main" id="{1D808F83-1B65-2B6E-E150-B761073652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96" name="Oval 195">
                    <a:extLst>
                      <a:ext uri="{FF2B5EF4-FFF2-40B4-BE49-F238E27FC236}">
                        <a16:creationId xmlns:a16="http://schemas.microsoft.com/office/drawing/2014/main" id="{F373ED31-7C43-061C-B777-11D247A839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6" name="Gruppieren 165">
                  <a:extLst>
                    <a:ext uri="{FF2B5EF4-FFF2-40B4-BE49-F238E27FC236}">
                      <a16:creationId xmlns:a16="http://schemas.microsoft.com/office/drawing/2014/main" id="{0D766CFD-D8C4-1B04-9621-730CEE9FC48B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83" name="Gerade Verbindung 182">
                    <a:extLst>
                      <a:ext uri="{FF2B5EF4-FFF2-40B4-BE49-F238E27FC236}">
                        <a16:creationId xmlns:a16="http://schemas.microsoft.com/office/drawing/2014/main" id="{CA836EA8-5A79-DE00-94C0-F6D94E67E5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4" name="Dreieck 183">
                    <a:extLst>
                      <a:ext uri="{FF2B5EF4-FFF2-40B4-BE49-F238E27FC236}">
                        <a16:creationId xmlns:a16="http://schemas.microsoft.com/office/drawing/2014/main" id="{4258566D-BEBA-7B47-D277-DDB8602040E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85" name="Gerade Verbindung 184">
                    <a:extLst>
                      <a:ext uri="{FF2B5EF4-FFF2-40B4-BE49-F238E27FC236}">
                        <a16:creationId xmlns:a16="http://schemas.microsoft.com/office/drawing/2014/main" id="{2E42E259-06AF-F6B0-C5E0-0F505AC651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Gerade Verbindung mit Pfeil 185">
                    <a:extLst>
                      <a:ext uri="{FF2B5EF4-FFF2-40B4-BE49-F238E27FC236}">
                        <a16:creationId xmlns:a16="http://schemas.microsoft.com/office/drawing/2014/main" id="{76BE3586-FE88-8A92-16FC-778AE68F9BA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Gerade Verbindung mit Pfeil 186">
                    <a:extLst>
                      <a:ext uri="{FF2B5EF4-FFF2-40B4-BE49-F238E27FC236}">
                        <a16:creationId xmlns:a16="http://schemas.microsoft.com/office/drawing/2014/main" id="{FDCBE988-4029-C356-7AA4-809E23C6DA6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8D3AA5B7-678A-8877-C8D0-F36849528248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CF36F74A-0D5B-0D1D-3295-17B1EF0039E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7" name="Gruppieren 166">
                  <a:extLst>
                    <a:ext uri="{FF2B5EF4-FFF2-40B4-BE49-F238E27FC236}">
                      <a16:creationId xmlns:a16="http://schemas.microsoft.com/office/drawing/2014/main" id="{9EB8EA03-D95B-0D35-B984-202734A4482C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76" name="Gerade Verbindung 175">
                    <a:extLst>
                      <a:ext uri="{FF2B5EF4-FFF2-40B4-BE49-F238E27FC236}">
                        <a16:creationId xmlns:a16="http://schemas.microsoft.com/office/drawing/2014/main" id="{9CC46B47-4D6B-96E9-C39F-05ABC16D0F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Dreieck 176">
                    <a:extLst>
                      <a:ext uri="{FF2B5EF4-FFF2-40B4-BE49-F238E27FC236}">
                        <a16:creationId xmlns:a16="http://schemas.microsoft.com/office/drawing/2014/main" id="{7A9CE14E-722A-73EE-0ADD-B942502E07B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8" name="Gerade Verbindung 177">
                    <a:extLst>
                      <a:ext uri="{FF2B5EF4-FFF2-40B4-BE49-F238E27FC236}">
                        <a16:creationId xmlns:a16="http://schemas.microsoft.com/office/drawing/2014/main" id="{8C80906A-A98F-DF14-F443-512245F2E7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Gerade Verbindung mit Pfeil 178">
                    <a:extLst>
                      <a:ext uri="{FF2B5EF4-FFF2-40B4-BE49-F238E27FC236}">
                        <a16:creationId xmlns:a16="http://schemas.microsoft.com/office/drawing/2014/main" id="{A398AAD1-2E23-0E69-B0DE-517536A84B3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" name="Gerade Verbindung mit Pfeil 179">
                    <a:extLst>
                      <a:ext uri="{FF2B5EF4-FFF2-40B4-BE49-F238E27FC236}">
                        <a16:creationId xmlns:a16="http://schemas.microsoft.com/office/drawing/2014/main" id="{F3D48ABD-6502-0516-7D31-2ABCC35C69D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Oval 180">
                    <a:extLst>
                      <a:ext uri="{FF2B5EF4-FFF2-40B4-BE49-F238E27FC236}">
                        <a16:creationId xmlns:a16="http://schemas.microsoft.com/office/drawing/2014/main" id="{4321A82B-B1EA-3908-1C8D-A042EFB8097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839A5E0C-96E4-B460-4C35-A82D4A701AE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8" name="Gruppieren 167">
                  <a:extLst>
                    <a:ext uri="{FF2B5EF4-FFF2-40B4-BE49-F238E27FC236}">
                      <a16:creationId xmlns:a16="http://schemas.microsoft.com/office/drawing/2014/main" id="{E521A8DF-1FFF-AB3C-AA7F-BDEA4CEFC61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69" name="Gerade Verbindung 168">
                    <a:extLst>
                      <a:ext uri="{FF2B5EF4-FFF2-40B4-BE49-F238E27FC236}">
                        <a16:creationId xmlns:a16="http://schemas.microsoft.com/office/drawing/2014/main" id="{01ED2863-F0BE-AA72-4F33-AE625EB17F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Dreieck 169">
                    <a:extLst>
                      <a:ext uri="{FF2B5EF4-FFF2-40B4-BE49-F238E27FC236}">
                        <a16:creationId xmlns:a16="http://schemas.microsoft.com/office/drawing/2014/main" id="{7E76E3FD-2B56-A0A6-C71E-BA8556E9BED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1" name="Gerade Verbindung 170">
                    <a:extLst>
                      <a:ext uri="{FF2B5EF4-FFF2-40B4-BE49-F238E27FC236}">
                        <a16:creationId xmlns:a16="http://schemas.microsoft.com/office/drawing/2014/main" id="{BF29BE8B-8A55-99FB-E39B-DA6D6D24AF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Gerade Verbindung mit Pfeil 171">
                    <a:extLst>
                      <a:ext uri="{FF2B5EF4-FFF2-40B4-BE49-F238E27FC236}">
                        <a16:creationId xmlns:a16="http://schemas.microsoft.com/office/drawing/2014/main" id="{75DAFE00-A649-AB30-CB24-69BBB8A74F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Gerade Verbindung mit Pfeil 172">
                    <a:extLst>
                      <a:ext uri="{FF2B5EF4-FFF2-40B4-BE49-F238E27FC236}">
                        <a16:creationId xmlns:a16="http://schemas.microsoft.com/office/drawing/2014/main" id="{70B402B7-D351-786B-43FC-54CF8AC25F6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D01391A8-D5B8-D21E-2404-086B2D8F68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660F8CF3-A18C-6CE0-8F9E-1D0ABE78C5E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25" name="Gruppieren 224">
                <a:extLst>
                  <a:ext uri="{FF2B5EF4-FFF2-40B4-BE49-F238E27FC236}">
                    <a16:creationId xmlns:a16="http://schemas.microsoft.com/office/drawing/2014/main" id="{24C77D18-E01C-662C-4DA2-A94BA532FC49}"/>
                  </a:ext>
                </a:extLst>
              </p:cNvPr>
              <p:cNvGrpSpPr/>
              <p:nvPr/>
            </p:nvGrpSpPr>
            <p:grpSpPr>
              <a:xfrm>
                <a:off x="4132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26" name="Gruppieren 225">
                  <a:extLst>
                    <a:ext uri="{FF2B5EF4-FFF2-40B4-BE49-F238E27FC236}">
                      <a16:creationId xmlns:a16="http://schemas.microsoft.com/office/drawing/2014/main" id="{251F6B49-7901-1BD4-987B-7F9F546D989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83" name="Gerade Verbindung 282">
                    <a:extLst>
                      <a:ext uri="{FF2B5EF4-FFF2-40B4-BE49-F238E27FC236}">
                        <a16:creationId xmlns:a16="http://schemas.microsoft.com/office/drawing/2014/main" id="{5EB2F2BB-5DF1-5541-08B0-25195716AE2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4" name="Dreieck 283">
                    <a:extLst>
                      <a:ext uri="{FF2B5EF4-FFF2-40B4-BE49-F238E27FC236}">
                        <a16:creationId xmlns:a16="http://schemas.microsoft.com/office/drawing/2014/main" id="{AF9FFA11-0D27-9474-65DF-5E2762531DF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85" name="Gerade Verbindung 284">
                    <a:extLst>
                      <a:ext uri="{FF2B5EF4-FFF2-40B4-BE49-F238E27FC236}">
                        <a16:creationId xmlns:a16="http://schemas.microsoft.com/office/drawing/2014/main" id="{C442640D-BA09-73AB-E94A-651AFED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Gerade Verbindung mit Pfeil 285">
                    <a:extLst>
                      <a:ext uri="{FF2B5EF4-FFF2-40B4-BE49-F238E27FC236}">
                        <a16:creationId xmlns:a16="http://schemas.microsoft.com/office/drawing/2014/main" id="{3F0F3E27-7107-CBCB-88C8-2A709C0B237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Gerade Verbindung mit Pfeil 286">
                    <a:extLst>
                      <a:ext uri="{FF2B5EF4-FFF2-40B4-BE49-F238E27FC236}">
                        <a16:creationId xmlns:a16="http://schemas.microsoft.com/office/drawing/2014/main" id="{AE9B633A-A2CB-3B73-206C-21194EA005E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8" name="Oval 287">
                    <a:extLst>
                      <a:ext uri="{FF2B5EF4-FFF2-40B4-BE49-F238E27FC236}">
                        <a16:creationId xmlns:a16="http://schemas.microsoft.com/office/drawing/2014/main" id="{D8830370-5CF1-6E1B-6437-9E7EE89F12B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11535D8C-DD8B-1D2A-EC02-5DF3BC4659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7" name="Gruppieren 226">
                  <a:extLst>
                    <a:ext uri="{FF2B5EF4-FFF2-40B4-BE49-F238E27FC236}">
                      <a16:creationId xmlns:a16="http://schemas.microsoft.com/office/drawing/2014/main" id="{DB398735-A6F3-0052-EE01-65F290149367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76" name="Gerade Verbindung 275">
                    <a:extLst>
                      <a:ext uri="{FF2B5EF4-FFF2-40B4-BE49-F238E27FC236}">
                        <a16:creationId xmlns:a16="http://schemas.microsoft.com/office/drawing/2014/main" id="{AD43607C-3A8C-9CAD-045C-E741D946B2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7" name="Dreieck 276">
                    <a:extLst>
                      <a:ext uri="{FF2B5EF4-FFF2-40B4-BE49-F238E27FC236}">
                        <a16:creationId xmlns:a16="http://schemas.microsoft.com/office/drawing/2014/main" id="{FB74CED7-E473-7F95-99AC-B19BE3CC68B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8" name="Gerade Verbindung 277">
                    <a:extLst>
                      <a:ext uri="{FF2B5EF4-FFF2-40B4-BE49-F238E27FC236}">
                        <a16:creationId xmlns:a16="http://schemas.microsoft.com/office/drawing/2014/main" id="{B1EC483E-EBD3-4365-8890-695CCE8F2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" name="Gerade Verbindung mit Pfeil 278">
                    <a:extLst>
                      <a:ext uri="{FF2B5EF4-FFF2-40B4-BE49-F238E27FC236}">
                        <a16:creationId xmlns:a16="http://schemas.microsoft.com/office/drawing/2014/main" id="{4C3BC016-C89B-7D04-B5AC-39BA2E49FE6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" name="Gerade Verbindung mit Pfeil 279">
                    <a:extLst>
                      <a:ext uri="{FF2B5EF4-FFF2-40B4-BE49-F238E27FC236}">
                        <a16:creationId xmlns:a16="http://schemas.microsoft.com/office/drawing/2014/main" id="{718AD6F3-CA01-39A8-AF21-195920A52E8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1" name="Oval 280">
                    <a:extLst>
                      <a:ext uri="{FF2B5EF4-FFF2-40B4-BE49-F238E27FC236}">
                        <a16:creationId xmlns:a16="http://schemas.microsoft.com/office/drawing/2014/main" id="{47CCDCCC-0383-6D51-C2D8-3A1F3CAE54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2" name="Oval 281">
                    <a:extLst>
                      <a:ext uri="{FF2B5EF4-FFF2-40B4-BE49-F238E27FC236}">
                        <a16:creationId xmlns:a16="http://schemas.microsoft.com/office/drawing/2014/main" id="{D9EEDFFD-C1BA-332E-DEE2-0683EC929FC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8" name="Gruppieren 227">
                  <a:extLst>
                    <a:ext uri="{FF2B5EF4-FFF2-40B4-BE49-F238E27FC236}">
                      <a16:creationId xmlns:a16="http://schemas.microsoft.com/office/drawing/2014/main" id="{0AC33C62-DE81-699B-B5E2-0ADF47E119BA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9" name="Gerade Verbindung 268">
                    <a:extLst>
                      <a:ext uri="{FF2B5EF4-FFF2-40B4-BE49-F238E27FC236}">
                        <a16:creationId xmlns:a16="http://schemas.microsoft.com/office/drawing/2014/main" id="{5B137DA1-A931-1F68-9CF6-4632AAE7B2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0" name="Dreieck 269">
                    <a:extLst>
                      <a:ext uri="{FF2B5EF4-FFF2-40B4-BE49-F238E27FC236}">
                        <a16:creationId xmlns:a16="http://schemas.microsoft.com/office/drawing/2014/main" id="{8DA83704-B70F-EA5B-02C7-6B9F19B8C72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1" name="Gerade Verbindung 270">
                    <a:extLst>
                      <a:ext uri="{FF2B5EF4-FFF2-40B4-BE49-F238E27FC236}">
                        <a16:creationId xmlns:a16="http://schemas.microsoft.com/office/drawing/2014/main" id="{59DA532E-2FD0-59CB-7EB9-06DE66F257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Gerade Verbindung mit Pfeil 271">
                    <a:extLst>
                      <a:ext uri="{FF2B5EF4-FFF2-40B4-BE49-F238E27FC236}">
                        <a16:creationId xmlns:a16="http://schemas.microsoft.com/office/drawing/2014/main" id="{4E725296-039B-591F-AE81-AA8E1707903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" name="Gerade Verbindung mit Pfeil 272">
                    <a:extLst>
                      <a:ext uri="{FF2B5EF4-FFF2-40B4-BE49-F238E27FC236}">
                        <a16:creationId xmlns:a16="http://schemas.microsoft.com/office/drawing/2014/main" id="{3C3BF689-87B9-B38C-8564-796BC73B99A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925704F5-41B2-60EF-C3C8-984A0D75817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75" name="Oval 274">
                    <a:extLst>
                      <a:ext uri="{FF2B5EF4-FFF2-40B4-BE49-F238E27FC236}">
                        <a16:creationId xmlns:a16="http://schemas.microsoft.com/office/drawing/2014/main" id="{ACBB5251-BBDC-5E05-09D7-70C856323AB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9" name="Gruppieren 228">
                  <a:extLst>
                    <a:ext uri="{FF2B5EF4-FFF2-40B4-BE49-F238E27FC236}">
                      <a16:creationId xmlns:a16="http://schemas.microsoft.com/office/drawing/2014/main" id="{BE0D0744-FFBF-8F0F-7E08-BEE4E1A79547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2" name="Gerade Verbindung 261">
                    <a:extLst>
                      <a:ext uri="{FF2B5EF4-FFF2-40B4-BE49-F238E27FC236}">
                        <a16:creationId xmlns:a16="http://schemas.microsoft.com/office/drawing/2014/main" id="{733E8ECC-6B19-9542-DFD7-3C7D1DFCF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3" name="Dreieck 262">
                    <a:extLst>
                      <a:ext uri="{FF2B5EF4-FFF2-40B4-BE49-F238E27FC236}">
                        <a16:creationId xmlns:a16="http://schemas.microsoft.com/office/drawing/2014/main" id="{D6F14C55-ABA0-E41C-B6D2-E3EC795E9FC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64" name="Gerade Verbindung 263">
                    <a:extLst>
                      <a:ext uri="{FF2B5EF4-FFF2-40B4-BE49-F238E27FC236}">
                        <a16:creationId xmlns:a16="http://schemas.microsoft.com/office/drawing/2014/main" id="{D527A75F-AD32-172B-298D-CA7419410D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" name="Gerade Verbindung mit Pfeil 264">
                    <a:extLst>
                      <a:ext uri="{FF2B5EF4-FFF2-40B4-BE49-F238E27FC236}">
                        <a16:creationId xmlns:a16="http://schemas.microsoft.com/office/drawing/2014/main" id="{4E2C1B20-DF42-8924-9C4E-2CC6F480B7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Gerade Verbindung mit Pfeil 265">
                    <a:extLst>
                      <a:ext uri="{FF2B5EF4-FFF2-40B4-BE49-F238E27FC236}">
                        <a16:creationId xmlns:a16="http://schemas.microsoft.com/office/drawing/2014/main" id="{3290B30B-5BE5-C0A9-50F5-353B4A7B65C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" name="Oval 266">
                    <a:extLst>
                      <a:ext uri="{FF2B5EF4-FFF2-40B4-BE49-F238E27FC236}">
                        <a16:creationId xmlns:a16="http://schemas.microsoft.com/office/drawing/2014/main" id="{B0CA1CC2-47BA-90FB-F2B5-789B354C9F6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8" name="Oval 267">
                    <a:extLst>
                      <a:ext uri="{FF2B5EF4-FFF2-40B4-BE49-F238E27FC236}">
                        <a16:creationId xmlns:a16="http://schemas.microsoft.com/office/drawing/2014/main" id="{562A9CD1-27F1-0FEF-4334-61F58A964D3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0" name="Gruppieren 229">
                  <a:extLst>
                    <a:ext uri="{FF2B5EF4-FFF2-40B4-BE49-F238E27FC236}">
                      <a16:creationId xmlns:a16="http://schemas.microsoft.com/office/drawing/2014/main" id="{3D5F0C0F-161C-6F8C-EC13-2B1ED7A986D8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55" name="Gerade Verbindung 254">
                    <a:extLst>
                      <a:ext uri="{FF2B5EF4-FFF2-40B4-BE49-F238E27FC236}">
                        <a16:creationId xmlns:a16="http://schemas.microsoft.com/office/drawing/2014/main" id="{F1B8C936-C3F9-10D4-ACAF-9D2198A617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" name="Dreieck 255">
                    <a:extLst>
                      <a:ext uri="{FF2B5EF4-FFF2-40B4-BE49-F238E27FC236}">
                        <a16:creationId xmlns:a16="http://schemas.microsoft.com/office/drawing/2014/main" id="{06F3E0AE-8E3F-DA6A-B052-C9E673FA0E66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7" name="Gerade Verbindung 256">
                    <a:extLst>
                      <a:ext uri="{FF2B5EF4-FFF2-40B4-BE49-F238E27FC236}">
                        <a16:creationId xmlns:a16="http://schemas.microsoft.com/office/drawing/2014/main" id="{A40B18F3-18C2-3F2E-1D52-C2DF06B98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Gerade Verbindung mit Pfeil 257">
                    <a:extLst>
                      <a:ext uri="{FF2B5EF4-FFF2-40B4-BE49-F238E27FC236}">
                        <a16:creationId xmlns:a16="http://schemas.microsoft.com/office/drawing/2014/main" id="{5D3E9F43-A3C8-BE4E-0759-8E4F31EB6E2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" name="Gerade Verbindung mit Pfeil 258">
                    <a:extLst>
                      <a:ext uri="{FF2B5EF4-FFF2-40B4-BE49-F238E27FC236}">
                        <a16:creationId xmlns:a16="http://schemas.microsoft.com/office/drawing/2014/main" id="{F6179728-4FCF-F03A-70E1-44C06C4303B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6AD35CF9-1FEC-873A-7BD7-49ABA69C244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AE3C5F5F-2FA5-66E5-25FF-5A7929798F8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1" name="Gruppieren 230">
                  <a:extLst>
                    <a:ext uri="{FF2B5EF4-FFF2-40B4-BE49-F238E27FC236}">
                      <a16:creationId xmlns:a16="http://schemas.microsoft.com/office/drawing/2014/main" id="{4900D375-6B93-D1B1-7911-78994463B85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8" name="Gerade Verbindung 247">
                    <a:extLst>
                      <a:ext uri="{FF2B5EF4-FFF2-40B4-BE49-F238E27FC236}">
                        <a16:creationId xmlns:a16="http://schemas.microsoft.com/office/drawing/2014/main" id="{0F1AA538-8AF1-31B8-DCAF-8A046C3082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9" name="Dreieck 248">
                    <a:extLst>
                      <a:ext uri="{FF2B5EF4-FFF2-40B4-BE49-F238E27FC236}">
                        <a16:creationId xmlns:a16="http://schemas.microsoft.com/office/drawing/2014/main" id="{36E2F099-CE5F-E023-E0C1-DFEDB61920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0" name="Gerade Verbindung 249">
                    <a:extLst>
                      <a:ext uri="{FF2B5EF4-FFF2-40B4-BE49-F238E27FC236}">
                        <a16:creationId xmlns:a16="http://schemas.microsoft.com/office/drawing/2014/main" id="{2C6DBA7C-7804-80D5-677E-62A6E23A51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Gerade Verbindung mit Pfeil 250">
                    <a:extLst>
                      <a:ext uri="{FF2B5EF4-FFF2-40B4-BE49-F238E27FC236}">
                        <a16:creationId xmlns:a16="http://schemas.microsoft.com/office/drawing/2014/main" id="{24E1EBCB-F452-7D46-C22B-4698511AED8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Gerade Verbindung mit Pfeil 251">
                    <a:extLst>
                      <a:ext uri="{FF2B5EF4-FFF2-40B4-BE49-F238E27FC236}">
                        <a16:creationId xmlns:a16="http://schemas.microsoft.com/office/drawing/2014/main" id="{81380EB9-0DCB-27B9-72A5-98391641687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71F23F2C-96E6-312C-5565-782CDBC3D2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6773C441-D8E9-33D3-63AD-5CF79B412FF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2" name="Gruppieren 231">
                  <a:extLst>
                    <a:ext uri="{FF2B5EF4-FFF2-40B4-BE49-F238E27FC236}">
                      <a16:creationId xmlns:a16="http://schemas.microsoft.com/office/drawing/2014/main" id="{56D5A44F-75F6-CA82-88DC-D3AB09E7D303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1" name="Gerade Verbindung 240">
                    <a:extLst>
                      <a:ext uri="{FF2B5EF4-FFF2-40B4-BE49-F238E27FC236}">
                        <a16:creationId xmlns:a16="http://schemas.microsoft.com/office/drawing/2014/main" id="{C96C45FA-17A3-C35E-1698-532C3FFD5E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" name="Dreieck 241">
                    <a:extLst>
                      <a:ext uri="{FF2B5EF4-FFF2-40B4-BE49-F238E27FC236}">
                        <a16:creationId xmlns:a16="http://schemas.microsoft.com/office/drawing/2014/main" id="{CDAE4B3C-61A1-15ED-DA40-EEBBDE7C9E9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43" name="Gerade Verbindung 242">
                    <a:extLst>
                      <a:ext uri="{FF2B5EF4-FFF2-40B4-BE49-F238E27FC236}">
                        <a16:creationId xmlns:a16="http://schemas.microsoft.com/office/drawing/2014/main" id="{34597929-E2D9-A77E-7C85-ECCE171119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Gerade Verbindung mit Pfeil 243">
                    <a:extLst>
                      <a:ext uri="{FF2B5EF4-FFF2-40B4-BE49-F238E27FC236}">
                        <a16:creationId xmlns:a16="http://schemas.microsoft.com/office/drawing/2014/main" id="{D363FF21-8A16-DFD7-31C4-5FB2224661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Gerade Verbindung mit Pfeil 244">
                    <a:extLst>
                      <a:ext uri="{FF2B5EF4-FFF2-40B4-BE49-F238E27FC236}">
                        <a16:creationId xmlns:a16="http://schemas.microsoft.com/office/drawing/2014/main" id="{1E03C843-5D14-8EEA-5FEA-D8AC5B23330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20A4DA37-1154-57D8-BF2F-6965EE81151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73ABD839-4D23-6ACE-3849-F1F35E2BAAE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3" name="Gruppieren 232">
                  <a:extLst>
                    <a:ext uri="{FF2B5EF4-FFF2-40B4-BE49-F238E27FC236}">
                      <a16:creationId xmlns:a16="http://schemas.microsoft.com/office/drawing/2014/main" id="{436A8FF2-5522-14E7-BBD5-F9D44844E405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4" name="Gerade Verbindung 233">
                    <a:extLst>
                      <a:ext uri="{FF2B5EF4-FFF2-40B4-BE49-F238E27FC236}">
                        <a16:creationId xmlns:a16="http://schemas.microsoft.com/office/drawing/2014/main" id="{AA18A2EE-75D0-4718-FC82-229751F28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5" name="Dreieck 234">
                    <a:extLst>
                      <a:ext uri="{FF2B5EF4-FFF2-40B4-BE49-F238E27FC236}">
                        <a16:creationId xmlns:a16="http://schemas.microsoft.com/office/drawing/2014/main" id="{ABA3FF82-9CEB-C521-D278-1E3C8AF17D7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36" name="Gerade Verbindung 235">
                    <a:extLst>
                      <a:ext uri="{FF2B5EF4-FFF2-40B4-BE49-F238E27FC236}">
                        <a16:creationId xmlns:a16="http://schemas.microsoft.com/office/drawing/2014/main" id="{C8BAD81F-13C2-C1A3-C775-D2103B4D1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7" name="Gerade Verbindung mit Pfeil 236">
                    <a:extLst>
                      <a:ext uri="{FF2B5EF4-FFF2-40B4-BE49-F238E27FC236}">
                        <a16:creationId xmlns:a16="http://schemas.microsoft.com/office/drawing/2014/main" id="{E295DE0C-D3CB-4AB4-E83C-41057FFB1D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Gerade Verbindung mit Pfeil 237">
                    <a:extLst>
                      <a:ext uri="{FF2B5EF4-FFF2-40B4-BE49-F238E27FC236}">
                        <a16:creationId xmlns:a16="http://schemas.microsoft.com/office/drawing/2014/main" id="{11139544-214D-8301-944F-C9264A20C67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06713B6A-8BF4-098B-3241-433A18C0394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5A9C7F18-4D3B-47EE-5667-279F984CDD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90" name="Gruppieren 289">
                <a:extLst>
                  <a:ext uri="{FF2B5EF4-FFF2-40B4-BE49-F238E27FC236}">
                    <a16:creationId xmlns:a16="http://schemas.microsoft.com/office/drawing/2014/main" id="{01AB7F09-1E44-CFAF-FAE5-917FC5DAF355}"/>
                  </a:ext>
                </a:extLst>
              </p:cNvPr>
              <p:cNvGrpSpPr/>
              <p:nvPr/>
            </p:nvGrpSpPr>
            <p:grpSpPr>
              <a:xfrm>
                <a:off x="4654800" y="1157673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91" name="Gruppieren 290">
                  <a:extLst>
                    <a:ext uri="{FF2B5EF4-FFF2-40B4-BE49-F238E27FC236}">
                      <a16:creationId xmlns:a16="http://schemas.microsoft.com/office/drawing/2014/main" id="{A2C9F40D-61E8-1CE2-0874-D2F78C7185E9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8" name="Gerade Verbindung 347">
                    <a:extLst>
                      <a:ext uri="{FF2B5EF4-FFF2-40B4-BE49-F238E27FC236}">
                        <a16:creationId xmlns:a16="http://schemas.microsoft.com/office/drawing/2014/main" id="{4C4917D5-9F0A-B690-E2F2-6CFE22A61A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9" name="Dreieck 348">
                    <a:extLst>
                      <a:ext uri="{FF2B5EF4-FFF2-40B4-BE49-F238E27FC236}">
                        <a16:creationId xmlns:a16="http://schemas.microsoft.com/office/drawing/2014/main" id="{6C1F1B6D-9D20-953F-931A-4C8EF924267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50" name="Gerade Verbindung 349">
                    <a:extLst>
                      <a:ext uri="{FF2B5EF4-FFF2-40B4-BE49-F238E27FC236}">
                        <a16:creationId xmlns:a16="http://schemas.microsoft.com/office/drawing/2014/main" id="{082E814C-69B7-21AF-133C-D3635D1A6A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Gerade Verbindung mit Pfeil 350">
                    <a:extLst>
                      <a:ext uri="{FF2B5EF4-FFF2-40B4-BE49-F238E27FC236}">
                        <a16:creationId xmlns:a16="http://schemas.microsoft.com/office/drawing/2014/main" id="{31D65643-7EF8-B4C8-3EC7-C5C2D7FE457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2" name="Gerade Verbindung mit Pfeil 351">
                    <a:extLst>
                      <a:ext uri="{FF2B5EF4-FFF2-40B4-BE49-F238E27FC236}">
                        <a16:creationId xmlns:a16="http://schemas.microsoft.com/office/drawing/2014/main" id="{11A23813-D332-84CD-61D9-FC1CCBBF36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3F59FBE2-B16C-B811-4EE5-092C2CE8E56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4" name="Oval 353">
                    <a:extLst>
                      <a:ext uri="{FF2B5EF4-FFF2-40B4-BE49-F238E27FC236}">
                        <a16:creationId xmlns:a16="http://schemas.microsoft.com/office/drawing/2014/main" id="{9423A3A1-4619-4FBB-9C3E-08D9A3DB605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2" name="Gruppieren 291">
                  <a:extLst>
                    <a:ext uri="{FF2B5EF4-FFF2-40B4-BE49-F238E27FC236}">
                      <a16:creationId xmlns:a16="http://schemas.microsoft.com/office/drawing/2014/main" id="{C7915FBD-5204-F9C1-B79A-BED42D4CB82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1" name="Gerade Verbindung 340">
                    <a:extLst>
                      <a:ext uri="{FF2B5EF4-FFF2-40B4-BE49-F238E27FC236}">
                        <a16:creationId xmlns:a16="http://schemas.microsoft.com/office/drawing/2014/main" id="{B71C50C9-4CCA-A15C-8D12-CA159B67F6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2" name="Dreieck 341">
                    <a:extLst>
                      <a:ext uri="{FF2B5EF4-FFF2-40B4-BE49-F238E27FC236}">
                        <a16:creationId xmlns:a16="http://schemas.microsoft.com/office/drawing/2014/main" id="{9DBB6184-9F3E-E15C-C8F9-2DAAAA971CD7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43" name="Gerade Verbindung 342">
                    <a:extLst>
                      <a:ext uri="{FF2B5EF4-FFF2-40B4-BE49-F238E27FC236}">
                        <a16:creationId xmlns:a16="http://schemas.microsoft.com/office/drawing/2014/main" id="{978ED249-725A-4BB0-969C-AB91C08265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Gerade Verbindung mit Pfeil 343">
                    <a:extLst>
                      <a:ext uri="{FF2B5EF4-FFF2-40B4-BE49-F238E27FC236}">
                        <a16:creationId xmlns:a16="http://schemas.microsoft.com/office/drawing/2014/main" id="{DDB930DC-FE7A-475B-A1A5-441A1EBE412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5" name="Gerade Verbindung mit Pfeil 344">
                    <a:extLst>
                      <a:ext uri="{FF2B5EF4-FFF2-40B4-BE49-F238E27FC236}">
                        <a16:creationId xmlns:a16="http://schemas.microsoft.com/office/drawing/2014/main" id="{5F3850D9-8854-D90C-1569-A9E86C6382F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9900F2DE-8242-C65F-3DEB-A05F8FDFD51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2B7904F1-931B-5305-FC57-7BB4DBB17E7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3" name="Gruppieren 292">
                  <a:extLst>
                    <a:ext uri="{FF2B5EF4-FFF2-40B4-BE49-F238E27FC236}">
                      <a16:creationId xmlns:a16="http://schemas.microsoft.com/office/drawing/2014/main" id="{6AE8AA38-3DEC-2E5C-D619-3B5E65D6735B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34" name="Gerade Verbindung 333">
                    <a:extLst>
                      <a:ext uri="{FF2B5EF4-FFF2-40B4-BE49-F238E27FC236}">
                        <a16:creationId xmlns:a16="http://schemas.microsoft.com/office/drawing/2014/main" id="{A196FB71-3732-65B1-EACB-3D6A629846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5" name="Dreieck 334">
                    <a:extLst>
                      <a:ext uri="{FF2B5EF4-FFF2-40B4-BE49-F238E27FC236}">
                        <a16:creationId xmlns:a16="http://schemas.microsoft.com/office/drawing/2014/main" id="{EEA027F9-8740-84CC-A330-E6F7068B864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36" name="Gerade Verbindung 335">
                    <a:extLst>
                      <a:ext uri="{FF2B5EF4-FFF2-40B4-BE49-F238E27FC236}">
                        <a16:creationId xmlns:a16="http://schemas.microsoft.com/office/drawing/2014/main" id="{A1D121F3-2D1D-B6D8-9B72-90C84E222B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" name="Gerade Verbindung mit Pfeil 336">
                    <a:extLst>
                      <a:ext uri="{FF2B5EF4-FFF2-40B4-BE49-F238E27FC236}">
                        <a16:creationId xmlns:a16="http://schemas.microsoft.com/office/drawing/2014/main" id="{1AE86B19-BEB0-5451-127C-B6967AC560F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8" name="Gerade Verbindung mit Pfeil 337">
                    <a:extLst>
                      <a:ext uri="{FF2B5EF4-FFF2-40B4-BE49-F238E27FC236}">
                        <a16:creationId xmlns:a16="http://schemas.microsoft.com/office/drawing/2014/main" id="{22169AB9-2826-F720-51CF-742264C8753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D6492BD5-16EA-CE72-BCFB-7E30A4BA2EF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9C5FDFC2-74B3-671D-2117-2C6698450FC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4" name="Gruppieren 293">
                  <a:extLst>
                    <a:ext uri="{FF2B5EF4-FFF2-40B4-BE49-F238E27FC236}">
                      <a16:creationId xmlns:a16="http://schemas.microsoft.com/office/drawing/2014/main" id="{5D6BAE93-0DDC-22E9-AC65-D9ADF17D00FD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7" name="Gerade Verbindung 326">
                    <a:extLst>
                      <a:ext uri="{FF2B5EF4-FFF2-40B4-BE49-F238E27FC236}">
                        <a16:creationId xmlns:a16="http://schemas.microsoft.com/office/drawing/2014/main" id="{2A92D3D8-AE87-A20C-172C-936263ABD6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8" name="Dreieck 327">
                    <a:extLst>
                      <a:ext uri="{FF2B5EF4-FFF2-40B4-BE49-F238E27FC236}">
                        <a16:creationId xmlns:a16="http://schemas.microsoft.com/office/drawing/2014/main" id="{F933AF55-4E9A-14F7-0959-A8C375A9886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9" name="Gerade Verbindung 328">
                    <a:extLst>
                      <a:ext uri="{FF2B5EF4-FFF2-40B4-BE49-F238E27FC236}">
                        <a16:creationId xmlns:a16="http://schemas.microsoft.com/office/drawing/2014/main" id="{B0F55E56-201A-BE2E-D440-0EBB5FE375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0" name="Gerade Verbindung mit Pfeil 329">
                    <a:extLst>
                      <a:ext uri="{FF2B5EF4-FFF2-40B4-BE49-F238E27FC236}">
                        <a16:creationId xmlns:a16="http://schemas.microsoft.com/office/drawing/2014/main" id="{2CD70400-B162-C6EE-9603-E9C9D8089FC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Gerade Verbindung mit Pfeil 330">
                    <a:extLst>
                      <a:ext uri="{FF2B5EF4-FFF2-40B4-BE49-F238E27FC236}">
                        <a16:creationId xmlns:a16="http://schemas.microsoft.com/office/drawing/2014/main" id="{DFEB69DC-9D70-4B38-AD85-49E2361FE45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2" name="Oval 331">
                    <a:extLst>
                      <a:ext uri="{FF2B5EF4-FFF2-40B4-BE49-F238E27FC236}">
                        <a16:creationId xmlns:a16="http://schemas.microsoft.com/office/drawing/2014/main" id="{C5C0B65D-E3A8-2966-2441-43A7C3B25AF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33" name="Oval 332">
                    <a:extLst>
                      <a:ext uri="{FF2B5EF4-FFF2-40B4-BE49-F238E27FC236}">
                        <a16:creationId xmlns:a16="http://schemas.microsoft.com/office/drawing/2014/main" id="{DF69B704-2CB4-84E3-10A3-5EED6FFD9E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5" name="Gruppieren 294">
                  <a:extLst>
                    <a:ext uri="{FF2B5EF4-FFF2-40B4-BE49-F238E27FC236}">
                      <a16:creationId xmlns:a16="http://schemas.microsoft.com/office/drawing/2014/main" id="{9805662E-1A04-0327-6E01-E527368B2A17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0" name="Gerade Verbindung 319">
                    <a:extLst>
                      <a:ext uri="{FF2B5EF4-FFF2-40B4-BE49-F238E27FC236}">
                        <a16:creationId xmlns:a16="http://schemas.microsoft.com/office/drawing/2014/main" id="{BB5B1801-C565-42D7-013E-2009350B8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Dreieck 320">
                    <a:extLst>
                      <a:ext uri="{FF2B5EF4-FFF2-40B4-BE49-F238E27FC236}">
                        <a16:creationId xmlns:a16="http://schemas.microsoft.com/office/drawing/2014/main" id="{1F9D6649-F434-DA54-B9C7-60A31A6DB6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2" name="Gerade Verbindung 321">
                    <a:extLst>
                      <a:ext uri="{FF2B5EF4-FFF2-40B4-BE49-F238E27FC236}">
                        <a16:creationId xmlns:a16="http://schemas.microsoft.com/office/drawing/2014/main" id="{3D2712B3-6226-9325-2A74-BA4E9BDF3E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Gerade Verbindung mit Pfeil 322">
                    <a:extLst>
                      <a:ext uri="{FF2B5EF4-FFF2-40B4-BE49-F238E27FC236}">
                        <a16:creationId xmlns:a16="http://schemas.microsoft.com/office/drawing/2014/main" id="{686450FC-500A-A20E-AADE-185E3930F6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Gerade Verbindung mit Pfeil 323">
                    <a:extLst>
                      <a:ext uri="{FF2B5EF4-FFF2-40B4-BE49-F238E27FC236}">
                        <a16:creationId xmlns:a16="http://schemas.microsoft.com/office/drawing/2014/main" id="{3C41B9A4-DED2-0A35-0F9D-CCCE08BC83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33593F61-5850-74B5-A82C-E8F1AABB235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A9ADE4D0-57BD-2360-CCBC-C74CE4E676E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6" name="Gruppieren 295">
                  <a:extLst>
                    <a:ext uri="{FF2B5EF4-FFF2-40B4-BE49-F238E27FC236}">
                      <a16:creationId xmlns:a16="http://schemas.microsoft.com/office/drawing/2014/main" id="{B2D453F5-853B-449B-9EA1-B5FA0A87837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13" name="Gerade Verbindung 312">
                    <a:extLst>
                      <a:ext uri="{FF2B5EF4-FFF2-40B4-BE49-F238E27FC236}">
                        <a16:creationId xmlns:a16="http://schemas.microsoft.com/office/drawing/2014/main" id="{18D0DD2F-392B-6AEC-45EE-7C73500A2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4" name="Dreieck 313">
                    <a:extLst>
                      <a:ext uri="{FF2B5EF4-FFF2-40B4-BE49-F238E27FC236}">
                        <a16:creationId xmlns:a16="http://schemas.microsoft.com/office/drawing/2014/main" id="{C435F159-B8DD-BF82-2805-3057499883A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15" name="Gerade Verbindung 314">
                    <a:extLst>
                      <a:ext uri="{FF2B5EF4-FFF2-40B4-BE49-F238E27FC236}">
                        <a16:creationId xmlns:a16="http://schemas.microsoft.com/office/drawing/2014/main" id="{0E5143E8-5F81-443C-F189-1993B3F3C0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6" name="Gerade Verbindung mit Pfeil 315">
                    <a:extLst>
                      <a:ext uri="{FF2B5EF4-FFF2-40B4-BE49-F238E27FC236}">
                        <a16:creationId xmlns:a16="http://schemas.microsoft.com/office/drawing/2014/main" id="{115B92BA-C929-6C1D-7A4D-A0979DC19E2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Gerade Verbindung mit Pfeil 316">
                    <a:extLst>
                      <a:ext uri="{FF2B5EF4-FFF2-40B4-BE49-F238E27FC236}">
                        <a16:creationId xmlns:a16="http://schemas.microsoft.com/office/drawing/2014/main" id="{0EAC5F81-FC60-8B76-23E3-0C6AAB1D7B40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Oval 317">
                    <a:extLst>
                      <a:ext uri="{FF2B5EF4-FFF2-40B4-BE49-F238E27FC236}">
                        <a16:creationId xmlns:a16="http://schemas.microsoft.com/office/drawing/2014/main" id="{ACF73943-1C81-7109-454B-303AA5A6B20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9" name="Oval 318">
                    <a:extLst>
                      <a:ext uri="{FF2B5EF4-FFF2-40B4-BE49-F238E27FC236}">
                        <a16:creationId xmlns:a16="http://schemas.microsoft.com/office/drawing/2014/main" id="{287E8F33-AF3C-6214-0A96-20737D1A94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7" name="Gruppieren 296">
                  <a:extLst>
                    <a:ext uri="{FF2B5EF4-FFF2-40B4-BE49-F238E27FC236}">
                      <a16:creationId xmlns:a16="http://schemas.microsoft.com/office/drawing/2014/main" id="{9ECFB388-DBD3-155A-785A-06523EB719E0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06" name="Gerade Verbindung 305">
                    <a:extLst>
                      <a:ext uri="{FF2B5EF4-FFF2-40B4-BE49-F238E27FC236}">
                        <a16:creationId xmlns:a16="http://schemas.microsoft.com/office/drawing/2014/main" id="{A51ABFE7-2B2C-D927-4CF6-EAC97DFD6D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7" name="Dreieck 306">
                    <a:extLst>
                      <a:ext uri="{FF2B5EF4-FFF2-40B4-BE49-F238E27FC236}">
                        <a16:creationId xmlns:a16="http://schemas.microsoft.com/office/drawing/2014/main" id="{FD7FBC84-44D9-47C4-A572-B094F83400F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8" name="Gerade Verbindung 307">
                    <a:extLst>
                      <a:ext uri="{FF2B5EF4-FFF2-40B4-BE49-F238E27FC236}">
                        <a16:creationId xmlns:a16="http://schemas.microsoft.com/office/drawing/2014/main" id="{CA9A5FFB-D2E5-CB97-6ABD-446E422A47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Gerade Verbindung mit Pfeil 308">
                    <a:extLst>
                      <a:ext uri="{FF2B5EF4-FFF2-40B4-BE49-F238E27FC236}">
                        <a16:creationId xmlns:a16="http://schemas.microsoft.com/office/drawing/2014/main" id="{174C4513-9834-F2E0-4840-BDD2CDC96A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Gerade Verbindung mit Pfeil 309">
                    <a:extLst>
                      <a:ext uri="{FF2B5EF4-FFF2-40B4-BE49-F238E27FC236}">
                        <a16:creationId xmlns:a16="http://schemas.microsoft.com/office/drawing/2014/main" id="{830D6CF6-E83E-18D4-478E-9ECA998EB43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1" name="Oval 310">
                    <a:extLst>
                      <a:ext uri="{FF2B5EF4-FFF2-40B4-BE49-F238E27FC236}">
                        <a16:creationId xmlns:a16="http://schemas.microsoft.com/office/drawing/2014/main" id="{9A254029-DCAE-09E1-0B1C-8E1D2E34A3A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2" name="Oval 311">
                    <a:extLst>
                      <a:ext uri="{FF2B5EF4-FFF2-40B4-BE49-F238E27FC236}">
                        <a16:creationId xmlns:a16="http://schemas.microsoft.com/office/drawing/2014/main" id="{88F207D0-C4E9-92B7-71A4-D6CF4E77EF8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8" name="Gruppieren 297">
                  <a:extLst>
                    <a:ext uri="{FF2B5EF4-FFF2-40B4-BE49-F238E27FC236}">
                      <a16:creationId xmlns:a16="http://schemas.microsoft.com/office/drawing/2014/main" id="{DE562E83-E931-841B-1DF6-B663CF3E094A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99" name="Gerade Verbindung 298">
                    <a:extLst>
                      <a:ext uri="{FF2B5EF4-FFF2-40B4-BE49-F238E27FC236}">
                        <a16:creationId xmlns:a16="http://schemas.microsoft.com/office/drawing/2014/main" id="{FAC73A4D-74E6-4619-4A7A-68CC79609F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0" name="Dreieck 299">
                    <a:extLst>
                      <a:ext uri="{FF2B5EF4-FFF2-40B4-BE49-F238E27FC236}">
                        <a16:creationId xmlns:a16="http://schemas.microsoft.com/office/drawing/2014/main" id="{4CA3D9F5-5299-6FB4-B3A8-C4BBAEF855B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1" name="Gerade Verbindung 300">
                    <a:extLst>
                      <a:ext uri="{FF2B5EF4-FFF2-40B4-BE49-F238E27FC236}">
                        <a16:creationId xmlns:a16="http://schemas.microsoft.com/office/drawing/2014/main" id="{3063E6B3-8731-BAA7-B5B4-D746272028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" name="Gerade Verbindung mit Pfeil 301">
                    <a:extLst>
                      <a:ext uri="{FF2B5EF4-FFF2-40B4-BE49-F238E27FC236}">
                        <a16:creationId xmlns:a16="http://schemas.microsoft.com/office/drawing/2014/main" id="{2CFD5976-645D-B7CD-DF46-F7D3FBC12F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" name="Gerade Verbindung mit Pfeil 302">
                    <a:extLst>
                      <a:ext uri="{FF2B5EF4-FFF2-40B4-BE49-F238E27FC236}">
                        <a16:creationId xmlns:a16="http://schemas.microsoft.com/office/drawing/2014/main" id="{D20D6369-74E7-9B39-9E83-4358712E9AD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4" name="Oval 303">
                    <a:extLst>
                      <a:ext uri="{FF2B5EF4-FFF2-40B4-BE49-F238E27FC236}">
                        <a16:creationId xmlns:a16="http://schemas.microsoft.com/office/drawing/2014/main" id="{216D721B-67A6-2E78-F29F-44B4E272E3E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05" name="Oval 304">
                    <a:extLst>
                      <a:ext uri="{FF2B5EF4-FFF2-40B4-BE49-F238E27FC236}">
                        <a16:creationId xmlns:a16="http://schemas.microsoft.com/office/drawing/2014/main" id="{3327DBEA-44B7-C6A3-AA56-DB308A4F8CB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355" name="Gruppieren 354">
                <a:extLst>
                  <a:ext uri="{FF2B5EF4-FFF2-40B4-BE49-F238E27FC236}">
                    <a16:creationId xmlns:a16="http://schemas.microsoft.com/office/drawing/2014/main" id="{8DA8CCD6-A529-FDB9-14BE-895DC519DE39}"/>
                  </a:ext>
                </a:extLst>
              </p:cNvPr>
              <p:cNvGrpSpPr/>
              <p:nvPr/>
            </p:nvGrpSpPr>
            <p:grpSpPr>
              <a:xfrm>
                <a:off x="5194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56" name="Gruppieren 355">
                  <a:extLst>
                    <a:ext uri="{FF2B5EF4-FFF2-40B4-BE49-F238E27FC236}">
                      <a16:creationId xmlns:a16="http://schemas.microsoft.com/office/drawing/2014/main" id="{07D36326-2F39-0492-7BC0-BD5FE2AA5FC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13" name="Gerade Verbindung 412">
                    <a:extLst>
                      <a:ext uri="{FF2B5EF4-FFF2-40B4-BE49-F238E27FC236}">
                        <a16:creationId xmlns:a16="http://schemas.microsoft.com/office/drawing/2014/main" id="{3D5C90C4-4BD3-2F98-E729-5AF77B9113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4" name="Dreieck 413">
                    <a:extLst>
                      <a:ext uri="{FF2B5EF4-FFF2-40B4-BE49-F238E27FC236}">
                        <a16:creationId xmlns:a16="http://schemas.microsoft.com/office/drawing/2014/main" id="{4FC32ECE-1D46-4EEA-428B-F34396C1916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15" name="Gerade Verbindung 414">
                    <a:extLst>
                      <a:ext uri="{FF2B5EF4-FFF2-40B4-BE49-F238E27FC236}">
                        <a16:creationId xmlns:a16="http://schemas.microsoft.com/office/drawing/2014/main" id="{2A170344-2439-7125-0460-1FA5EC2AAA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6" name="Gerade Verbindung mit Pfeil 415">
                    <a:extLst>
                      <a:ext uri="{FF2B5EF4-FFF2-40B4-BE49-F238E27FC236}">
                        <a16:creationId xmlns:a16="http://schemas.microsoft.com/office/drawing/2014/main" id="{A00BE048-1D86-F0BF-4BFD-229A0D5CE8B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7" name="Gerade Verbindung mit Pfeil 416">
                    <a:extLst>
                      <a:ext uri="{FF2B5EF4-FFF2-40B4-BE49-F238E27FC236}">
                        <a16:creationId xmlns:a16="http://schemas.microsoft.com/office/drawing/2014/main" id="{891B601A-5E05-448D-EC15-7035284CFEE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CAA0C7EB-7443-BCB4-5F8B-1FE773F9B58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7AB5370F-C67D-B62D-EF76-C63CA8C3884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7" name="Gruppieren 356">
                  <a:extLst>
                    <a:ext uri="{FF2B5EF4-FFF2-40B4-BE49-F238E27FC236}">
                      <a16:creationId xmlns:a16="http://schemas.microsoft.com/office/drawing/2014/main" id="{90C62ECB-4E3A-9E25-63D1-16E508F94CD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06" name="Gerade Verbindung 405">
                    <a:extLst>
                      <a:ext uri="{FF2B5EF4-FFF2-40B4-BE49-F238E27FC236}">
                        <a16:creationId xmlns:a16="http://schemas.microsoft.com/office/drawing/2014/main" id="{A00FEC8A-3455-E859-753C-89477AAA0B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7" name="Dreieck 406">
                    <a:extLst>
                      <a:ext uri="{FF2B5EF4-FFF2-40B4-BE49-F238E27FC236}">
                        <a16:creationId xmlns:a16="http://schemas.microsoft.com/office/drawing/2014/main" id="{263BCD52-AD39-463B-65F9-58FD67166F3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8" name="Gerade Verbindung 407">
                    <a:extLst>
                      <a:ext uri="{FF2B5EF4-FFF2-40B4-BE49-F238E27FC236}">
                        <a16:creationId xmlns:a16="http://schemas.microsoft.com/office/drawing/2014/main" id="{D92934B3-7B15-5B54-2AED-68973BD0C8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9" name="Gerade Verbindung mit Pfeil 408">
                    <a:extLst>
                      <a:ext uri="{FF2B5EF4-FFF2-40B4-BE49-F238E27FC236}">
                        <a16:creationId xmlns:a16="http://schemas.microsoft.com/office/drawing/2014/main" id="{5569BE4A-B4A9-9716-1543-B224FBA6F41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0" name="Gerade Verbindung mit Pfeil 409">
                    <a:extLst>
                      <a:ext uri="{FF2B5EF4-FFF2-40B4-BE49-F238E27FC236}">
                        <a16:creationId xmlns:a16="http://schemas.microsoft.com/office/drawing/2014/main" id="{D370CDE4-3381-8715-E23B-852E1F7023F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C289B97A-D6BC-5576-39D0-6C2E5251677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1C142CFF-CFC9-7ED1-3000-19B10826A0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8" name="Gruppieren 357">
                  <a:extLst>
                    <a:ext uri="{FF2B5EF4-FFF2-40B4-BE49-F238E27FC236}">
                      <a16:creationId xmlns:a16="http://schemas.microsoft.com/office/drawing/2014/main" id="{B5FA610A-26AC-A3FB-4559-D5914B2C5120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9" name="Gerade Verbindung 398">
                    <a:extLst>
                      <a:ext uri="{FF2B5EF4-FFF2-40B4-BE49-F238E27FC236}">
                        <a16:creationId xmlns:a16="http://schemas.microsoft.com/office/drawing/2014/main" id="{A6F56609-96DF-CCEE-4C03-51772C829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0" name="Dreieck 399">
                    <a:extLst>
                      <a:ext uri="{FF2B5EF4-FFF2-40B4-BE49-F238E27FC236}">
                        <a16:creationId xmlns:a16="http://schemas.microsoft.com/office/drawing/2014/main" id="{6F00505F-8110-FC20-CE6E-E4E06730EE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1" name="Gerade Verbindung 400">
                    <a:extLst>
                      <a:ext uri="{FF2B5EF4-FFF2-40B4-BE49-F238E27FC236}">
                        <a16:creationId xmlns:a16="http://schemas.microsoft.com/office/drawing/2014/main" id="{2DFF333F-3533-7B19-BF24-75A5385DC9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2" name="Gerade Verbindung mit Pfeil 401">
                    <a:extLst>
                      <a:ext uri="{FF2B5EF4-FFF2-40B4-BE49-F238E27FC236}">
                        <a16:creationId xmlns:a16="http://schemas.microsoft.com/office/drawing/2014/main" id="{E1E21081-9F6E-7D17-9972-8E659E7FF9C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3" name="Gerade Verbindung mit Pfeil 402">
                    <a:extLst>
                      <a:ext uri="{FF2B5EF4-FFF2-40B4-BE49-F238E27FC236}">
                        <a16:creationId xmlns:a16="http://schemas.microsoft.com/office/drawing/2014/main" id="{CFC3C795-721F-DA97-CA19-EB6674F295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Oval 403">
                    <a:extLst>
                      <a:ext uri="{FF2B5EF4-FFF2-40B4-BE49-F238E27FC236}">
                        <a16:creationId xmlns:a16="http://schemas.microsoft.com/office/drawing/2014/main" id="{10E02ADE-0D54-9521-8B7E-DBBE9FC3DDD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05" name="Oval 404">
                    <a:extLst>
                      <a:ext uri="{FF2B5EF4-FFF2-40B4-BE49-F238E27FC236}">
                        <a16:creationId xmlns:a16="http://schemas.microsoft.com/office/drawing/2014/main" id="{4C09D356-BE60-CE5D-2686-150C3B600A6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9" name="Gruppieren 358">
                  <a:extLst>
                    <a:ext uri="{FF2B5EF4-FFF2-40B4-BE49-F238E27FC236}">
                      <a16:creationId xmlns:a16="http://schemas.microsoft.com/office/drawing/2014/main" id="{1604D83A-AFCB-A20C-9069-15C3AD46EB7F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2" name="Gerade Verbindung 391">
                    <a:extLst>
                      <a:ext uri="{FF2B5EF4-FFF2-40B4-BE49-F238E27FC236}">
                        <a16:creationId xmlns:a16="http://schemas.microsoft.com/office/drawing/2014/main" id="{6F3E6D61-D0C4-8144-35A0-309B338DB7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3" name="Dreieck 392">
                    <a:extLst>
                      <a:ext uri="{FF2B5EF4-FFF2-40B4-BE49-F238E27FC236}">
                        <a16:creationId xmlns:a16="http://schemas.microsoft.com/office/drawing/2014/main" id="{A3765A36-F4E0-842F-4C66-A6E27E9B195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94" name="Gerade Verbindung 393">
                    <a:extLst>
                      <a:ext uri="{FF2B5EF4-FFF2-40B4-BE49-F238E27FC236}">
                        <a16:creationId xmlns:a16="http://schemas.microsoft.com/office/drawing/2014/main" id="{F9838BA4-D555-7562-98C1-E1E2BB4928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5" name="Gerade Verbindung mit Pfeil 394">
                    <a:extLst>
                      <a:ext uri="{FF2B5EF4-FFF2-40B4-BE49-F238E27FC236}">
                        <a16:creationId xmlns:a16="http://schemas.microsoft.com/office/drawing/2014/main" id="{37A7FCEF-7827-D18E-FA41-D8228EECBF8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Gerade Verbindung mit Pfeil 395">
                    <a:extLst>
                      <a:ext uri="{FF2B5EF4-FFF2-40B4-BE49-F238E27FC236}">
                        <a16:creationId xmlns:a16="http://schemas.microsoft.com/office/drawing/2014/main" id="{AE5E9B30-7ED6-40E3-208D-EFC69C2266E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AFA90BB1-44C2-B8DD-E4A7-71454CD0124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8" name="Oval 397">
                    <a:extLst>
                      <a:ext uri="{FF2B5EF4-FFF2-40B4-BE49-F238E27FC236}">
                        <a16:creationId xmlns:a16="http://schemas.microsoft.com/office/drawing/2014/main" id="{288B037B-2C6C-881E-8083-49FC09E73DD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0" name="Gruppieren 359">
                  <a:extLst>
                    <a:ext uri="{FF2B5EF4-FFF2-40B4-BE49-F238E27FC236}">
                      <a16:creationId xmlns:a16="http://schemas.microsoft.com/office/drawing/2014/main" id="{829415E4-1C5C-9E3A-CD2A-4976D380B28D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5" name="Gerade Verbindung 384">
                    <a:extLst>
                      <a:ext uri="{FF2B5EF4-FFF2-40B4-BE49-F238E27FC236}">
                        <a16:creationId xmlns:a16="http://schemas.microsoft.com/office/drawing/2014/main" id="{259D75C0-B80F-5DA8-9CDD-59B8D4BCF8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6" name="Dreieck 385">
                    <a:extLst>
                      <a:ext uri="{FF2B5EF4-FFF2-40B4-BE49-F238E27FC236}">
                        <a16:creationId xmlns:a16="http://schemas.microsoft.com/office/drawing/2014/main" id="{51021D9D-7A61-C6AD-0F5B-130CBF1AF5C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7" name="Gerade Verbindung 386">
                    <a:extLst>
                      <a:ext uri="{FF2B5EF4-FFF2-40B4-BE49-F238E27FC236}">
                        <a16:creationId xmlns:a16="http://schemas.microsoft.com/office/drawing/2014/main" id="{E4E694B8-3EE8-115C-44E4-43C7932698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8" name="Gerade Verbindung mit Pfeil 387">
                    <a:extLst>
                      <a:ext uri="{FF2B5EF4-FFF2-40B4-BE49-F238E27FC236}">
                        <a16:creationId xmlns:a16="http://schemas.microsoft.com/office/drawing/2014/main" id="{62474E54-9675-A1A1-A9CE-A7AF9D01B5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9" name="Gerade Verbindung mit Pfeil 388">
                    <a:extLst>
                      <a:ext uri="{FF2B5EF4-FFF2-40B4-BE49-F238E27FC236}">
                        <a16:creationId xmlns:a16="http://schemas.microsoft.com/office/drawing/2014/main" id="{ECD31836-E5B9-F15F-AC5B-B2480F0B5E2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0" name="Oval 389">
                    <a:extLst>
                      <a:ext uri="{FF2B5EF4-FFF2-40B4-BE49-F238E27FC236}">
                        <a16:creationId xmlns:a16="http://schemas.microsoft.com/office/drawing/2014/main" id="{2F3D5474-AEBE-A10E-5921-0BE45A6BCF5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493EC64D-47BD-5DD2-816E-0CA2B4D6B3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1" name="Gruppieren 360">
                  <a:extLst>
                    <a:ext uri="{FF2B5EF4-FFF2-40B4-BE49-F238E27FC236}">
                      <a16:creationId xmlns:a16="http://schemas.microsoft.com/office/drawing/2014/main" id="{D6391043-5BB9-AA78-A8CE-A2C8239BB54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8" name="Gerade Verbindung 377">
                    <a:extLst>
                      <a:ext uri="{FF2B5EF4-FFF2-40B4-BE49-F238E27FC236}">
                        <a16:creationId xmlns:a16="http://schemas.microsoft.com/office/drawing/2014/main" id="{34F5CFCB-2BEA-AAEF-E0BA-D07EDC7549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9" name="Dreieck 378">
                    <a:extLst>
                      <a:ext uri="{FF2B5EF4-FFF2-40B4-BE49-F238E27FC236}">
                        <a16:creationId xmlns:a16="http://schemas.microsoft.com/office/drawing/2014/main" id="{A79473C2-3B60-7F75-76E3-04AE5ACA6A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0" name="Gerade Verbindung 379">
                    <a:extLst>
                      <a:ext uri="{FF2B5EF4-FFF2-40B4-BE49-F238E27FC236}">
                        <a16:creationId xmlns:a16="http://schemas.microsoft.com/office/drawing/2014/main" id="{13F77831-EE15-CAE2-F08D-58678F1EE2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1" name="Gerade Verbindung mit Pfeil 380">
                    <a:extLst>
                      <a:ext uri="{FF2B5EF4-FFF2-40B4-BE49-F238E27FC236}">
                        <a16:creationId xmlns:a16="http://schemas.microsoft.com/office/drawing/2014/main" id="{FC273EFD-639D-28EC-B59B-0E13202E2E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2" name="Gerade Verbindung mit Pfeil 381">
                    <a:extLst>
                      <a:ext uri="{FF2B5EF4-FFF2-40B4-BE49-F238E27FC236}">
                        <a16:creationId xmlns:a16="http://schemas.microsoft.com/office/drawing/2014/main" id="{B1EFA684-DB76-408D-AA75-2332C7B2A8D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3" name="Oval 382">
                    <a:extLst>
                      <a:ext uri="{FF2B5EF4-FFF2-40B4-BE49-F238E27FC236}">
                        <a16:creationId xmlns:a16="http://schemas.microsoft.com/office/drawing/2014/main" id="{36A07B4E-2C5E-4546-FCAE-8FE63CDC7E3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84" name="Oval 383">
                    <a:extLst>
                      <a:ext uri="{FF2B5EF4-FFF2-40B4-BE49-F238E27FC236}">
                        <a16:creationId xmlns:a16="http://schemas.microsoft.com/office/drawing/2014/main" id="{FD12DFA8-E9E1-59B3-E643-B45910D378E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2" name="Gruppieren 361">
                  <a:extLst>
                    <a:ext uri="{FF2B5EF4-FFF2-40B4-BE49-F238E27FC236}">
                      <a16:creationId xmlns:a16="http://schemas.microsoft.com/office/drawing/2014/main" id="{0C7F7DCD-B3B9-A0FB-3471-EE80640C7807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1" name="Gerade Verbindung 370">
                    <a:extLst>
                      <a:ext uri="{FF2B5EF4-FFF2-40B4-BE49-F238E27FC236}">
                        <a16:creationId xmlns:a16="http://schemas.microsoft.com/office/drawing/2014/main" id="{0F28B0DE-FA7F-E6FD-2C15-664ACB733F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2" name="Dreieck 371">
                    <a:extLst>
                      <a:ext uri="{FF2B5EF4-FFF2-40B4-BE49-F238E27FC236}">
                        <a16:creationId xmlns:a16="http://schemas.microsoft.com/office/drawing/2014/main" id="{8BBA9B7F-193C-898F-476F-A68444B182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73" name="Gerade Verbindung 372">
                    <a:extLst>
                      <a:ext uri="{FF2B5EF4-FFF2-40B4-BE49-F238E27FC236}">
                        <a16:creationId xmlns:a16="http://schemas.microsoft.com/office/drawing/2014/main" id="{19D40329-6D7C-6DD0-7EA5-41E088605C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Gerade Verbindung mit Pfeil 373">
                    <a:extLst>
                      <a:ext uri="{FF2B5EF4-FFF2-40B4-BE49-F238E27FC236}">
                        <a16:creationId xmlns:a16="http://schemas.microsoft.com/office/drawing/2014/main" id="{25650670-8EE7-B563-2C77-7FEC456BBF8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Gerade Verbindung mit Pfeil 374">
                    <a:extLst>
                      <a:ext uri="{FF2B5EF4-FFF2-40B4-BE49-F238E27FC236}">
                        <a16:creationId xmlns:a16="http://schemas.microsoft.com/office/drawing/2014/main" id="{71A320A3-73E8-9E5F-5CC0-25FBB634DAC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337DA495-F00A-C5DC-A654-71DB42D225E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7" name="Oval 376">
                    <a:extLst>
                      <a:ext uri="{FF2B5EF4-FFF2-40B4-BE49-F238E27FC236}">
                        <a16:creationId xmlns:a16="http://schemas.microsoft.com/office/drawing/2014/main" id="{B93D9371-A1A5-F33B-E371-BADF1794389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3" name="Gruppieren 362">
                  <a:extLst>
                    <a:ext uri="{FF2B5EF4-FFF2-40B4-BE49-F238E27FC236}">
                      <a16:creationId xmlns:a16="http://schemas.microsoft.com/office/drawing/2014/main" id="{6DF63EE1-4308-D5EA-C43D-B031ECCDFC26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64" name="Gerade Verbindung 363">
                    <a:extLst>
                      <a:ext uri="{FF2B5EF4-FFF2-40B4-BE49-F238E27FC236}">
                        <a16:creationId xmlns:a16="http://schemas.microsoft.com/office/drawing/2014/main" id="{B8AEA9C1-C24F-4A58-A6AE-0FAEED6CDB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5" name="Dreieck 364">
                    <a:extLst>
                      <a:ext uri="{FF2B5EF4-FFF2-40B4-BE49-F238E27FC236}">
                        <a16:creationId xmlns:a16="http://schemas.microsoft.com/office/drawing/2014/main" id="{0CD8A6CD-BDD4-F699-5422-2CE65873E3E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66" name="Gerade Verbindung 365">
                    <a:extLst>
                      <a:ext uri="{FF2B5EF4-FFF2-40B4-BE49-F238E27FC236}">
                        <a16:creationId xmlns:a16="http://schemas.microsoft.com/office/drawing/2014/main" id="{AEE773DF-765D-8A1D-723C-6FA3CA7242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7" name="Gerade Verbindung mit Pfeil 366">
                    <a:extLst>
                      <a:ext uri="{FF2B5EF4-FFF2-40B4-BE49-F238E27FC236}">
                        <a16:creationId xmlns:a16="http://schemas.microsoft.com/office/drawing/2014/main" id="{AB369713-5A7B-27D3-10E3-0233937DB70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8" name="Gerade Verbindung mit Pfeil 367">
                    <a:extLst>
                      <a:ext uri="{FF2B5EF4-FFF2-40B4-BE49-F238E27FC236}">
                        <a16:creationId xmlns:a16="http://schemas.microsoft.com/office/drawing/2014/main" id="{955BAEBF-AA37-3917-5F25-6C2159AB018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9" name="Oval 368">
                    <a:extLst>
                      <a:ext uri="{FF2B5EF4-FFF2-40B4-BE49-F238E27FC236}">
                        <a16:creationId xmlns:a16="http://schemas.microsoft.com/office/drawing/2014/main" id="{7BA20B1D-2B10-9F74-A170-312017DAE96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0" name="Oval 369">
                    <a:extLst>
                      <a:ext uri="{FF2B5EF4-FFF2-40B4-BE49-F238E27FC236}">
                        <a16:creationId xmlns:a16="http://schemas.microsoft.com/office/drawing/2014/main" id="{B05C55B7-8543-FF85-2DF6-B2B40482A11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420" name="Gruppieren 419">
                <a:extLst>
                  <a:ext uri="{FF2B5EF4-FFF2-40B4-BE49-F238E27FC236}">
                    <a16:creationId xmlns:a16="http://schemas.microsoft.com/office/drawing/2014/main" id="{2501081D-6EA8-B92C-130C-036842DC449C}"/>
                  </a:ext>
                </a:extLst>
              </p:cNvPr>
              <p:cNvGrpSpPr/>
              <p:nvPr/>
            </p:nvGrpSpPr>
            <p:grpSpPr>
              <a:xfrm>
                <a:off x="5735038" y="1157845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421" name="Gruppieren 420">
                  <a:extLst>
                    <a:ext uri="{FF2B5EF4-FFF2-40B4-BE49-F238E27FC236}">
                      <a16:creationId xmlns:a16="http://schemas.microsoft.com/office/drawing/2014/main" id="{3424121C-BC4F-9615-FC01-A09A63B3B22E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8" name="Gerade Verbindung 477">
                    <a:extLst>
                      <a:ext uri="{FF2B5EF4-FFF2-40B4-BE49-F238E27FC236}">
                        <a16:creationId xmlns:a16="http://schemas.microsoft.com/office/drawing/2014/main" id="{7A2FD6C6-340A-6E3E-E31B-91273C12D3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9" name="Dreieck 478">
                    <a:extLst>
                      <a:ext uri="{FF2B5EF4-FFF2-40B4-BE49-F238E27FC236}">
                        <a16:creationId xmlns:a16="http://schemas.microsoft.com/office/drawing/2014/main" id="{2CB9DEA5-BFFF-5135-5C39-4CDEDDCCE91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0" name="Gerade Verbindung 479">
                    <a:extLst>
                      <a:ext uri="{FF2B5EF4-FFF2-40B4-BE49-F238E27FC236}">
                        <a16:creationId xmlns:a16="http://schemas.microsoft.com/office/drawing/2014/main" id="{549F0976-FBA7-E701-2398-8E5980E338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" name="Gerade Verbindung mit Pfeil 480">
                    <a:extLst>
                      <a:ext uri="{FF2B5EF4-FFF2-40B4-BE49-F238E27FC236}">
                        <a16:creationId xmlns:a16="http://schemas.microsoft.com/office/drawing/2014/main" id="{4D56CE8A-7DD5-386D-52E2-B9DB6072EFC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Gerade Verbindung mit Pfeil 481">
                    <a:extLst>
                      <a:ext uri="{FF2B5EF4-FFF2-40B4-BE49-F238E27FC236}">
                        <a16:creationId xmlns:a16="http://schemas.microsoft.com/office/drawing/2014/main" id="{2138772B-1DE6-2B33-ECDA-C8620B13760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3" name="Oval 482">
                    <a:extLst>
                      <a:ext uri="{FF2B5EF4-FFF2-40B4-BE49-F238E27FC236}">
                        <a16:creationId xmlns:a16="http://schemas.microsoft.com/office/drawing/2014/main" id="{F5BA37B8-8428-094A-3FB6-115600F94F7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84" name="Oval 483">
                    <a:extLst>
                      <a:ext uri="{FF2B5EF4-FFF2-40B4-BE49-F238E27FC236}">
                        <a16:creationId xmlns:a16="http://schemas.microsoft.com/office/drawing/2014/main" id="{86FDED83-97EB-E740-974B-721070FCE53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2" name="Gruppieren 421">
                  <a:extLst>
                    <a:ext uri="{FF2B5EF4-FFF2-40B4-BE49-F238E27FC236}">
                      <a16:creationId xmlns:a16="http://schemas.microsoft.com/office/drawing/2014/main" id="{D9126BAA-E10B-8994-6F56-ED368FC82B8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1" name="Gerade Verbindung 470">
                    <a:extLst>
                      <a:ext uri="{FF2B5EF4-FFF2-40B4-BE49-F238E27FC236}">
                        <a16:creationId xmlns:a16="http://schemas.microsoft.com/office/drawing/2014/main" id="{17751BB6-5F3E-6F35-5E07-D94B5AB51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2" name="Dreieck 471">
                    <a:extLst>
                      <a:ext uri="{FF2B5EF4-FFF2-40B4-BE49-F238E27FC236}">
                        <a16:creationId xmlns:a16="http://schemas.microsoft.com/office/drawing/2014/main" id="{AD9FC490-D38A-23E8-E3D8-B65B4A53D33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73" name="Gerade Verbindung 472">
                    <a:extLst>
                      <a:ext uri="{FF2B5EF4-FFF2-40B4-BE49-F238E27FC236}">
                        <a16:creationId xmlns:a16="http://schemas.microsoft.com/office/drawing/2014/main" id="{47BCF181-548A-2AC2-0A17-CB2DAD5246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4" name="Gerade Verbindung mit Pfeil 473">
                    <a:extLst>
                      <a:ext uri="{FF2B5EF4-FFF2-40B4-BE49-F238E27FC236}">
                        <a16:creationId xmlns:a16="http://schemas.microsoft.com/office/drawing/2014/main" id="{6FF6749D-923E-8584-40EB-69A1572CEE57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5" name="Gerade Verbindung mit Pfeil 474">
                    <a:extLst>
                      <a:ext uri="{FF2B5EF4-FFF2-40B4-BE49-F238E27FC236}">
                        <a16:creationId xmlns:a16="http://schemas.microsoft.com/office/drawing/2014/main" id="{EA4C1C6C-C936-46E1-5E1D-A1E4A9D9F87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6" name="Oval 475">
                    <a:extLst>
                      <a:ext uri="{FF2B5EF4-FFF2-40B4-BE49-F238E27FC236}">
                        <a16:creationId xmlns:a16="http://schemas.microsoft.com/office/drawing/2014/main" id="{5DF964AE-BBAA-B123-F88F-EDB8C952F7A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7" name="Oval 476">
                    <a:extLst>
                      <a:ext uri="{FF2B5EF4-FFF2-40B4-BE49-F238E27FC236}">
                        <a16:creationId xmlns:a16="http://schemas.microsoft.com/office/drawing/2014/main" id="{95A1F367-3C4E-29FE-B3EC-066591E8C6A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3" name="Gruppieren 422">
                  <a:extLst>
                    <a:ext uri="{FF2B5EF4-FFF2-40B4-BE49-F238E27FC236}">
                      <a16:creationId xmlns:a16="http://schemas.microsoft.com/office/drawing/2014/main" id="{F4329A23-1226-4FF9-1B00-E97453E4141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4" name="Gerade Verbindung 463">
                    <a:extLst>
                      <a:ext uri="{FF2B5EF4-FFF2-40B4-BE49-F238E27FC236}">
                        <a16:creationId xmlns:a16="http://schemas.microsoft.com/office/drawing/2014/main" id="{A548C86A-2B0D-D980-6F68-C3B880D12A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5" name="Dreieck 464">
                    <a:extLst>
                      <a:ext uri="{FF2B5EF4-FFF2-40B4-BE49-F238E27FC236}">
                        <a16:creationId xmlns:a16="http://schemas.microsoft.com/office/drawing/2014/main" id="{0782BE90-17FC-D793-8E62-B629A53EC02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66" name="Gerade Verbindung 465">
                    <a:extLst>
                      <a:ext uri="{FF2B5EF4-FFF2-40B4-BE49-F238E27FC236}">
                        <a16:creationId xmlns:a16="http://schemas.microsoft.com/office/drawing/2014/main" id="{D3E1B882-A250-3D09-67EB-1364FE8C23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Gerade Verbindung mit Pfeil 466">
                    <a:extLst>
                      <a:ext uri="{FF2B5EF4-FFF2-40B4-BE49-F238E27FC236}">
                        <a16:creationId xmlns:a16="http://schemas.microsoft.com/office/drawing/2014/main" id="{EA9F6484-1F2C-F4A4-3282-C40D36AB8B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8" name="Gerade Verbindung mit Pfeil 467">
                    <a:extLst>
                      <a:ext uri="{FF2B5EF4-FFF2-40B4-BE49-F238E27FC236}">
                        <a16:creationId xmlns:a16="http://schemas.microsoft.com/office/drawing/2014/main" id="{819DA8C0-FB1C-3627-6DE4-800A4DE88C8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3837D526-C22F-2EF8-DEFD-FD348385750B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6A445C9F-2AA8-50A0-1E19-B6412334C54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4" name="Gruppieren 423">
                  <a:extLst>
                    <a:ext uri="{FF2B5EF4-FFF2-40B4-BE49-F238E27FC236}">
                      <a16:creationId xmlns:a16="http://schemas.microsoft.com/office/drawing/2014/main" id="{54F29C92-B782-24DE-0DA3-6EF08C5386FB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7" name="Gerade Verbindung 456">
                    <a:extLst>
                      <a:ext uri="{FF2B5EF4-FFF2-40B4-BE49-F238E27FC236}">
                        <a16:creationId xmlns:a16="http://schemas.microsoft.com/office/drawing/2014/main" id="{0D510D86-CA4D-E2FA-0053-59DB87F580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8" name="Dreieck 457">
                    <a:extLst>
                      <a:ext uri="{FF2B5EF4-FFF2-40B4-BE49-F238E27FC236}">
                        <a16:creationId xmlns:a16="http://schemas.microsoft.com/office/drawing/2014/main" id="{5E0CC004-AD96-1B6A-CF08-F5582B8E79D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9" name="Gerade Verbindung 458">
                    <a:extLst>
                      <a:ext uri="{FF2B5EF4-FFF2-40B4-BE49-F238E27FC236}">
                        <a16:creationId xmlns:a16="http://schemas.microsoft.com/office/drawing/2014/main" id="{5E8FCE50-D3C7-0F56-0199-4190FF3C72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0" name="Gerade Verbindung mit Pfeil 459">
                    <a:extLst>
                      <a:ext uri="{FF2B5EF4-FFF2-40B4-BE49-F238E27FC236}">
                        <a16:creationId xmlns:a16="http://schemas.microsoft.com/office/drawing/2014/main" id="{3FA21ECA-0897-21A4-DF2D-2C5F6BD458D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1" name="Gerade Verbindung mit Pfeil 460">
                    <a:extLst>
                      <a:ext uri="{FF2B5EF4-FFF2-40B4-BE49-F238E27FC236}">
                        <a16:creationId xmlns:a16="http://schemas.microsoft.com/office/drawing/2014/main" id="{A9248339-985B-7B04-5C16-632294EA545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2" name="Oval 461">
                    <a:extLst>
                      <a:ext uri="{FF2B5EF4-FFF2-40B4-BE49-F238E27FC236}">
                        <a16:creationId xmlns:a16="http://schemas.microsoft.com/office/drawing/2014/main" id="{45B7A8BD-F45D-C12E-3AF3-E9A4BD4D0EF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63" name="Oval 462">
                    <a:extLst>
                      <a:ext uri="{FF2B5EF4-FFF2-40B4-BE49-F238E27FC236}">
                        <a16:creationId xmlns:a16="http://schemas.microsoft.com/office/drawing/2014/main" id="{1680A6E9-E8AF-A24B-36D0-689DEAE0AF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5" name="Gruppieren 424">
                  <a:extLst>
                    <a:ext uri="{FF2B5EF4-FFF2-40B4-BE49-F238E27FC236}">
                      <a16:creationId xmlns:a16="http://schemas.microsoft.com/office/drawing/2014/main" id="{5444B271-8455-D8CC-7DC3-71F071357619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0" name="Gerade Verbindung 449">
                    <a:extLst>
                      <a:ext uri="{FF2B5EF4-FFF2-40B4-BE49-F238E27FC236}">
                        <a16:creationId xmlns:a16="http://schemas.microsoft.com/office/drawing/2014/main" id="{66D2E89A-3379-994F-F6BD-3549C2A326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1" name="Dreieck 450">
                    <a:extLst>
                      <a:ext uri="{FF2B5EF4-FFF2-40B4-BE49-F238E27FC236}">
                        <a16:creationId xmlns:a16="http://schemas.microsoft.com/office/drawing/2014/main" id="{E5C75854-11C8-A5E7-8CCD-1D4202F169F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2" name="Gerade Verbindung 451">
                    <a:extLst>
                      <a:ext uri="{FF2B5EF4-FFF2-40B4-BE49-F238E27FC236}">
                        <a16:creationId xmlns:a16="http://schemas.microsoft.com/office/drawing/2014/main" id="{9D67F280-CB0F-7FDB-0ED3-47627FC392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3" name="Gerade Verbindung mit Pfeil 452">
                    <a:extLst>
                      <a:ext uri="{FF2B5EF4-FFF2-40B4-BE49-F238E27FC236}">
                        <a16:creationId xmlns:a16="http://schemas.microsoft.com/office/drawing/2014/main" id="{32C3E930-E40D-CDE9-907C-07C8C78077D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4" name="Gerade Verbindung mit Pfeil 453">
                    <a:extLst>
                      <a:ext uri="{FF2B5EF4-FFF2-40B4-BE49-F238E27FC236}">
                        <a16:creationId xmlns:a16="http://schemas.microsoft.com/office/drawing/2014/main" id="{3DAC36CE-72B5-06BC-2EAF-726024B111C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5" name="Oval 454">
                    <a:extLst>
                      <a:ext uri="{FF2B5EF4-FFF2-40B4-BE49-F238E27FC236}">
                        <a16:creationId xmlns:a16="http://schemas.microsoft.com/office/drawing/2014/main" id="{10B4BEB8-E2C6-CD2A-B7FA-A270BB4F877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56" name="Oval 455">
                    <a:extLst>
                      <a:ext uri="{FF2B5EF4-FFF2-40B4-BE49-F238E27FC236}">
                        <a16:creationId xmlns:a16="http://schemas.microsoft.com/office/drawing/2014/main" id="{533F9FC6-8789-576D-EDAE-5F6354C93C3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6" name="Gruppieren 425">
                  <a:extLst>
                    <a:ext uri="{FF2B5EF4-FFF2-40B4-BE49-F238E27FC236}">
                      <a16:creationId xmlns:a16="http://schemas.microsoft.com/office/drawing/2014/main" id="{31B46994-5A79-0B6C-712E-CEC9541104F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43" name="Gerade Verbindung 442">
                    <a:extLst>
                      <a:ext uri="{FF2B5EF4-FFF2-40B4-BE49-F238E27FC236}">
                        <a16:creationId xmlns:a16="http://schemas.microsoft.com/office/drawing/2014/main" id="{32A0DCE8-079B-9F74-40F3-FED771DB7B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4" name="Dreieck 443">
                    <a:extLst>
                      <a:ext uri="{FF2B5EF4-FFF2-40B4-BE49-F238E27FC236}">
                        <a16:creationId xmlns:a16="http://schemas.microsoft.com/office/drawing/2014/main" id="{3758AD95-CF77-BFF8-43D0-3D6DEFD1D6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45" name="Gerade Verbindung 444">
                    <a:extLst>
                      <a:ext uri="{FF2B5EF4-FFF2-40B4-BE49-F238E27FC236}">
                        <a16:creationId xmlns:a16="http://schemas.microsoft.com/office/drawing/2014/main" id="{9C51908B-36F1-CC93-A11A-94B87F5C5E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Gerade Verbindung mit Pfeil 445">
                    <a:extLst>
                      <a:ext uri="{FF2B5EF4-FFF2-40B4-BE49-F238E27FC236}">
                        <a16:creationId xmlns:a16="http://schemas.microsoft.com/office/drawing/2014/main" id="{C1A7CD5A-DE21-085C-4DC3-D92C263A9BB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Gerade Verbindung mit Pfeil 446">
                    <a:extLst>
                      <a:ext uri="{FF2B5EF4-FFF2-40B4-BE49-F238E27FC236}">
                        <a16:creationId xmlns:a16="http://schemas.microsoft.com/office/drawing/2014/main" id="{97CA207B-A9F0-07B8-D800-85BDCA9B893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A6F249FF-D997-3F82-9922-3D277490F43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9" name="Oval 448">
                    <a:extLst>
                      <a:ext uri="{FF2B5EF4-FFF2-40B4-BE49-F238E27FC236}">
                        <a16:creationId xmlns:a16="http://schemas.microsoft.com/office/drawing/2014/main" id="{57A73BC4-CCBA-7700-B90C-21396E83D5B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7" name="Gruppieren 426">
                  <a:extLst>
                    <a:ext uri="{FF2B5EF4-FFF2-40B4-BE49-F238E27FC236}">
                      <a16:creationId xmlns:a16="http://schemas.microsoft.com/office/drawing/2014/main" id="{C601158F-DBBF-679D-6173-96A5A52F9E29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36" name="Gerade Verbindung 435">
                    <a:extLst>
                      <a:ext uri="{FF2B5EF4-FFF2-40B4-BE49-F238E27FC236}">
                        <a16:creationId xmlns:a16="http://schemas.microsoft.com/office/drawing/2014/main" id="{3FFD458D-F378-CE49-09FF-20863FACB5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7" name="Dreieck 436">
                    <a:extLst>
                      <a:ext uri="{FF2B5EF4-FFF2-40B4-BE49-F238E27FC236}">
                        <a16:creationId xmlns:a16="http://schemas.microsoft.com/office/drawing/2014/main" id="{844C33C8-67C0-F6C3-5EF0-4456ABB59B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8" name="Gerade Verbindung 437">
                    <a:extLst>
                      <a:ext uri="{FF2B5EF4-FFF2-40B4-BE49-F238E27FC236}">
                        <a16:creationId xmlns:a16="http://schemas.microsoft.com/office/drawing/2014/main" id="{48DC355A-55F0-CA39-0655-2E67E7159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9" name="Gerade Verbindung mit Pfeil 438">
                    <a:extLst>
                      <a:ext uri="{FF2B5EF4-FFF2-40B4-BE49-F238E27FC236}">
                        <a16:creationId xmlns:a16="http://schemas.microsoft.com/office/drawing/2014/main" id="{0FED4D51-DFA5-A28C-B88C-4943331EA05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Gerade Verbindung mit Pfeil 439">
                    <a:extLst>
                      <a:ext uri="{FF2B5EF4-FFF2-40B4-BE49-F238E27FC236}">
                        <a16:creationId xmlns:a16="http://schemas.microsoft.com/office/drawing/2014/main" id="{FAB716DE-4F35-EA06-E6A8-1F20663C044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DAFE4766-2FD3-084C-B84E-EB91B6914FE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73B0E-D23A-7320-B65F-14A3B83665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8" name="Gruppieren 427">
                  <a:extLst>
                    <a:ext uri="{FF2B5EF4-FFF2-40B4-BE49-F238E27FC236}">
                      <a16:creationId xmlns:a16="http://schemas.microsoft.com/office/drawing/2014/main" id="{30F24B1E-9625-4990-C3AF-651FD84061D7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29" name="Gerade Verbindung 428">
                    <a:extLst>
                      <a:ext uri="{FF2B5EF4-FFF2-40B4-BE49-F238E27FC236}">
                        <a16:creationId xmlns:a16="http://schemas.microsoft.com/office/drawing/2014/main" id="{2A48D39B-C8B8-D6E1-79CD-38112433BB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0" name="Dreieck 429">
                    <a:extLst>
                      <a:ext uri="{FF2B5EF4-FFF2-40B4-BE49-F238E27FC236}">
                        <a16:creationId xmlns:a16="http://schemas.microsoft.com/office/drawing/2014/main" id="{EA6F36FC-027D-A6E3-6BE1-16549A6E554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1" name="Gerade Verbindung 430">
                    <a:extLst>
                      <a:ext uri="{FF2B5EF4-FFF2-40B4-BE49-F238E27FC236}">
                        <a16:creationId xmlns:a16="http://schemas.microsoft.com/office/drawing/2014/main" id="{D3F6D7A0-2DAE-D3BB-EEC2-CF147C3E56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2" name="Gerade Verbindung mit Pfeil 431">
                    <a:extLst>
                      <a:ext uri="{FF2B5EF4-FFF2-40B4-BE49-F238E27FC236}">
                        <a16:creationId xmlns:a16="http://schemas.microsoft.com/office/drawing/2014/main" id="{3A85F11E-A1A5-BB58-A518-BA78FB1D0B6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3" name="Gerade Verbindung mit Pfeil 432">
                    <a:extLst>
                      <a:ext uri="{FF2B5EF4-FFF2-40B4-BE49-F238E27FC236}">
                        <a16:creationId xmlns:a16="http://schemas.microsoft.com/office/drawing/2014/main" id="{71C7F600-C971-3F8A-3AE4-1871D96346A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355C6380-6949-6449-4328-54390124528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35" name="Oval 434">
                    <a:extLst>
                      <a:ext uri="{FF2B5EF4-FFF2-40B4-BE49-F238E27FC236}">
                        <a16:creationId xmlns:a16="http://schemas.microsoft.com/office/drawing/2014/main" id="{E22D1780-7846-9328-088A-0679451D868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522" name="Gruppieren 521">
                <a:extLst>
                  <a:ext uri="{FF2B5EF4-FFF2-40B4-BE49-F238E27FC236}">
                    <a16:creationId xmlns:a16="http://schemas.microsoft.com/office/drawing/2014/main" id="{7E542E1A-D2B0-DDF0-E24D-8E9C107E2D2C}"/>
                  </a:ext>
                </a:extLst>
              </p:cNvPr>
              <p:cNvGrpSpPr/>
              <p:nvPr/>
            </p:nvGrpSpPr>
            <p:grpSpPr>
              <a:xfrm>
                <a:off x="2106827" y="339811"/>
                <a:ext cx="713479" cy="797374"/>
                <a:chOff x="2106827" y="339811"/>
                <a:chExt cx="713479" cy="797374"/>
              </a:xfrm>
            </p:grpSpPr>
            <p:cxnSp>
              <p:nvCxnSpPr>
                <p:cNvPr id="486" name="Gerade Verbindung 485">
                  <a:extLst>
                    <a:ext uri="{FF2B5EF4-FFF2-40B4-BE49-F238E27FC236}">
                      <a16:creationId xmlns:a16="http://schemas.microsoft.com/office/drawing/2014/main" id="{64A63DEE-350F-855F-FC5A-F139729112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985031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Gerade Verbindung 487">
                  <a:extLst>
                    <a:ext uri="{FF2B5EF4-FFF2-40B4-BE49-F238E27FC236}">
                      <a16:creationId xmlns:a16="http://schemas.microsoft.com/office/drawing/2014/main" id="{84F67DF6-46EC-DC50-0939-10B02B3F4E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924791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0" name="Gerade Verbindung 489">
                  <a:extLst>
                    <a:ext uri="{FF2B5EF4-FFF2-40B4-BE49-F238E27FC236}">
                      <a16:creationId xmlns:a16="http://schemas.microsoft.com/office/drawing/2014/main" id="{390D2E66-006E-01DF-8A91-6870CD4F74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77901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1" name="Gerade Verbindung 490">
                  <a:extLst>
                    <a:ext uri="{FF2B5EF4-FFF2-40B4-BE49-F238E27FC236}">
                      <a16:creationId xmlns:a16="http://schemas.microsoft.com/office/drawing/2014/main" id="{FA99DE57-CCAC-B26F-3B90-CC1096E0E6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63459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2" name="Gerade Verbindung 491">
                  <a:extLst>
                    <a:ext uri="{FF2B5EF4-FFF2-40B4-BE49-F238E27FC236}">
                      <a16:creationId xmlns:a16="http://schemas.microsoft.com/office/drawing/2014/main" id="{03788A77-724B-F29B-898C-8A84F04FC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834736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head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3" name="Gerade Verbindung 492">
                  <a:extLst>
                    <a:ext uri="{FF2B5EF4-FFF2-40B4-BE49-F238E27FC236}">
                      <a16:creationId xmlns:a16="http://schemas.microsoft.com/office/drawing/2014/main" id="{3215A63A-E823-957C-9360-FDA556B359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7600" y="690317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4" name="Gerade Verbindung 493">
                  <a:extLst>
                    <a:ext uri="{FF2B5EF4-FFF2-40B4-BE49-F238E27FC236}">
                      <a16:creationId xmlns:a16="http://schemas.microsoft.com/office/drawing/2014/main" id="{F2C83DD9-E279-77FF-D7BC-500F67D67B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4397" y="339811"/>
                  <a:ext cx="0" cy="49703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5" name="Gruppieren 514">
                  <a:extLst>
                    <a:ext uri="{FF2B5EF4-FFF2-40B4-BE49-F238E27FC236}">
                      <a16:creationId xmlns:a16="http://schemas.microsoft.com/office/drawing/2014/main" id="{4020D8E8-7DB3-AF0A-A194-2E779F357EC2}"/>
                    </a:ext>
                  </a:extLst>
                </p:cNvPr>
                <p:cNvGrpSpPr/>
                <p:nvPr/>
              </p:nvGrpSpPr>
              <p:grpSpPr>
                <a:xfrm>
                  <a:off x="2516001" y="670689"/>
                  <a:ext cx="217813" cy="328367"/>
                  <a:chOff x="2516001" y="667514"/>
                  <a:chExt cx="217813" cy="328367"/>
                </a:xfrm>
              </p:grpSpPr>
              <p:cxnSp>
                <p:nvCxnSpPr>
                  <p:cNvPr id="496" name="Gerade Verbindung 495">
                    <a:extLst>
                      <a:ext uri="{FF2B5EF4-FFF2-40B4-BE49-F238E27FC236}">
                        <a16:creationId xmlns:a16="http://schemas.microsoft.com/office/drawing/2014/main" id="{57828E39-EEF5-0603-ADCE-2404B26562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24397" y="983853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7" name="Gerade Verbindung 496">
                    <a:extLst>
                      <a:ext uri="{FF2B5EF4-FFF2-40B4-BE49-F238E27FC236}">
                        <a16:creationId xmlns:a16="http://schemas.microsoft.com/office/drawing/2014/main" id="{53C249D3-2F54-EBDB-7388-5DE4BE4315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16001" y="677218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8" name="Gerade Verbindung 497">
                    <a:extLst>
                      <a:ext uri="{FF2B5EF4-FFF2-40B4-BE49-F238E27FC236}">
                        <a16:creationId xmlns:a16="http://schemas.microsoft.com/office/drawing/2014/main" id="{3559A306-84DD-FFAD-4FDE-0CC85D9186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659477" y="667514"/>
                    <a:ext cx="827" cy="328367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14" name="Gruppieren 513">
                    <a:extLst>
                      <a:ext uri="{FF2B5EF4-FFF2-40B4-BE49-F238E27FC236}">
                        <a16:creationId xmlns:a16="http://schemas.microsoft.com/office/drawing/2014/main" id="{62743555-8790-C780-CB64-0627E9F85DCE}"/>
                      </a:ext>
                    </a:extLst>
                  </p:cNvPr>
                  <p:cNvGrpSpPr/>
                  <p:nvPr/>
                </p:nvGrpSpPr>
                <p:grpSpPr>
                  <a:xfrm>
                    <a:off x="2585140" y="785425"/>
                    <a:ext cx="148674" cy="83959"/>
                    <a:chOff x="2767548" y="810712"/>
                    <a:chExt cx="148674" cy="83959"/>
                  </a:xfrm>
                </p:grpSpPr>
                <p:sp>
                  <p:nvSpPr>
                    <p:cNvPr id="504" name="Dreieck 503">
                      <a:extLst>
                        <a:ext uri="{FF2B5EF4-FFF2-40B4-BE49-F238E27FC236}">
                          <a16:creationId xmlns:a16="http://schemas.microsoft.com/office/drawing/2014/main" id="{33744AB5-0815-80BF-05D6-36EAA28287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1614" y="848952"/>
                      <a:ext cx="80362" cy="45719"/>
                    </a:xfrm>
                    <a:prstGeom prst="triangle">
                      <a:avLst/>
                    </a:prstGeom>
                    <a:solidFill>
                      <a:schemeClr val="bg1"/>
                    </a:solidFill>
                    <a:ln w="19050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/>
                    </a:p>
                  </p:txBody>
                </p:sp>
                <p:cxnSp>
                  <p:nvCxnSpPr>
                    <p:cNvPr id="506" name="Gerade Verbindung 505">
                      <a:extLst>
                        <a:ext uri="{FF2B5EF4-FFF2-40B4-BE49-F238E27FC236}">
                          <a16:creationId xmlns:a16="http://schemas.microsoft.com/office/drawing/2014/main" id="{D832E1E8-C741-DE50-8970-519E4A55C73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06635" y="842462"/>
                      <a:ext cx="78111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7" name="Gerade Verbindung 506">
                      <a:extLst>
                        <a:ext uri="{FF2B5EF4-FFF2-40B4-BE49-F238E27FC236}">
                          <a16:creationId xmlns:a16="http://schemas.microsoft.com/office/drawing/2014/main" id="{15FC48A6-EC35-FAAB-9327-11F520938A9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4404" y="839287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9" name="Gerade Verbindung 508">
                      <a:extLst>
                        <a:ext uri="{FF2B5EF4-FFF2-40B4-BE49-F238E27FC236}">
                          <a16:creationId xmlns:a16="http://schemas.microsoft.com/office/drawing/2014/main" id="{7E4E9766-C012-1434-7516-8B8E754F80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767548" y="810712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16" name="Gerade Verbindung 515">
                  <a:extLst>
                    <a:ext uri="{FF2B5EF4-FFF2-40B4-BE49-F238E27FC236}">
                      <a16:creationId xmlns:a16="http://schemas.microsoft.com/office/drawing/2014/main" id="{2669F769-4DC5-E3CB-FBF7-1C1C6DE10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5727" y="670789"/>
                  <a:ext cx="0" cy="33570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>
                  <a:extLst>
                    <a:ext uri="{FF2B5EF4-FFF2-40B4-BE49-F238E27FC236}">
                      <a16:creationId xmlns:a16="http://schemas.microsoft.com/office/drawing/2014/main" id="{0578FC30-41FC-1FB8-6470-23DCA10071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106827" y="838431"/>
                  <a:ext cx="228900" cy="1126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9" name="Oval 518">
                  <a:extLst>
                    <a:ext uri="{FF2B5EF4-FFF2-40B4-BE49-F238E27FC236}">
                      <a16:creationId xmlns:a16="http://schemas.microsoft.com/office/drawing/2014/main" id="{FEB7B713-13BE-BFEE-3F5F-A29074D3AC41}"/>
                    </a:ext>
                  </a:extLst>
                </p:cNvPr>
                <p:cNvSpPr/>
                <p:nvPr/>
              </p:nvSpPr>
              <p:spPr>
                <a:xfrm>
                  <a:off x="2215300" y="532180"/>
                  <a:ext cx="605006" cy="605005"/>
                </a:xfrm>
                <a:prstGeom prst="ellipse">
                  <a:avLst/>
                </a:prstGeom>
                <a:noFill/>
                <a:ln w="317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65" name="Gruppieren 564">
                <a:extLst>
                  <a:ext uri="{FF2B5EF4-FFF2-40B4-BE49-F238E27FC236}">
                    <a16:creationId xmlns:a16="http://schemas.microsoft.com/office/drawing/2014/main" id="{B901DA00-C921-C251-37F9-054F3F6C737E}"/>
                  </a:ext>
                </a:extLst>
              </p:cNvPr>
              <p:cNvGrpSpPr/>
              <p:nvPr/>
            </p:nvGrpSpPr>
            <p:grpSpPr>
              <a:xfrm>
                <a:off x="5351161" y="335150"/>
                <a:ext cx="713479" cy="1042544"/>
                <a:chOff x="3110804" y="-2095"/>
                <a:chExt cx="713479" cy="1042544"/>
              </a:xfrm>
            </p:grpSpPr>
            <p:grpSp>
              <p:nvGrpSpPr>
                <p:cNvPr id="543" name="Gruppieren 542">
                  <a:extLst>
                    <a:ext uri="{FF2B5EF4-FFF2-40B4-BE49-F238E27FC236}">
                      <a16:creationId xmlns:a16="http://schemas.microsoft.com/office/drawing/2014/main" id="{173A159B-D64D-EE61-60B4-683BA8061C9C}"/>
                    </a:ext>
                  </a:extLst>
                </p:cNvPr>
                <p:cNvGrpSpPr/>
                <p:nvPr/>
              </p:nvGrpSpPr>
              <p:grpSpPr>
                <a:xfrm>
                  <a:off x="3110804" y="-2095"/>
                  <a:ext cx="713479" cy="797374"/>
                  <a:chOff x="2106827" y="339811"/>
                  <a:chExt cx="713479" cy="797374"/>
                </a:xfrm>
              </p:grpSpPr>
              <p:cxnSp>
                <p:nvCxnSpPr>
                  <p:cNvPr id="544" name="Gerade Verbindung 543">
                    <a:extLst>
                      <a:ext uri="{FF2B5EF4-FFF2-40B4-BE49-F238E27FC236}">
                        <a16:creationId xmlns:a16="http://schemas.microsoft.com/office/drawing/2014/main" id="{9FD928B9-C003-52AE-E646-6FDDBC9754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985031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5" name="Gerade Verbindung 544">
                    <a:extLst>
                      <a:ext uri="{FF2B5EF4-FFF2-40B4-BE49-F238E27FC236}">
                        <a16:creationId xmlns:a16="http://schemas.microsoft.com/office/drawing/2014/main" id="{DA9BF996-BCD8-B5F6-5B1B-E33B025F70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924791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6" name="Gerade Verbindung 545">
                    <a:extLst>
                      <a:ext uri="{FF2B5EF4-FFF2-40B4-BE49-F238E27FC236}">
                        <a16:creationId xmlns:a16="http://schemas.microsoft.com/office/drawing/2014/main" id="{B75258A4-ED9C-3009-8CE5-95A84A4D53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77901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7" name="Gerade Verbindung 546">
                    <a:extLst>
                      <a:ext uri="{FF2B5EF4-FFF2-40B4-BE49-F238E27FC236}">
                        <a16:creationId xmlns:a16="http://schemas.microsoft.com/office/drawing/2014/main" id="{45A86702-9D90-A401-429C-FA231247A7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63459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Gerade Verbindung 547">
                    <a:extLst>
                      <a:ext uri="{FF2B5EF4-FFF2-40B4-BE49-F238E27FC236}">
                        <a16:creationId xmlns:a16="http://schemas.microsoft.com/office/drawing/2014/main" id="{77BACD14-29E1-3914-C573-97D12264B8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834736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  <a:head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9" name="Gerade Verbindung 548">
                    <a:extLst>
                      <a:ext uri="{FF2B5EF4-FFF2-40B4-BE49-F238E27FC236}">
                        <a16:creationId xmlns:a16="http://schemas.microsoft.com/office/drawing/2014/main" id="{985890CA-D9C1-7BE7-7640-2EE251038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387600" y="690317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0" name="Gerade Verbindung 549">
                    <a:extLst>
                      <a:ext uri="{FF2B5EF4-FFF2-40B4-BE49-F238E27FC236}">
                        <a16:creationId xmlns:a16="http://schemas.microsoft.com/office/drawing/2014/main" id="{686CEFD1-6CA5-E4D2-6243-B327321D24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24397" y="339811"/>
                    <a:ext cx="0" cy="49703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51" name="Gruppieren 550">
                    <a:extLst>
                      <a:ext uri="{FF2B5EF4-FFF2-40B4-BE49-F238E27FC236}">
                        <a16:creationId xmlns:a16="http://schemas.microsoft.com/office/drawing/2014/main" id="{36E9DFAD-2958-61F6-043B-37812EB9C011}"/>
                      </a:ext>
                    </a:extLst>
                  </p:cNvPr>
                  <p:cNvGrpSpPr/>
                  <p:nvPr/>
                </p:nvGrpSpPr>
                <p:grpSpPr>
                  <a:xfrm>
                    <a:off x="2516001" y="670689"/>
                    <a:ext cx="217813" cy="328367"/>
                    <a:chOff x="2516001" y="667514"/>
                    <a:chExt cx="217813" cy="328367"/>
                  </a:xfrm>
                </p:grpSpPr>
                <p:cxnSp>
                  <p:nvCxnSpPr>
                    <p:cNvPr id="555" name="Gerade Verbindung 554">
                      <a:extLst>
                        <a:ext uri="{FF2B5EF4-FFF2-40B4-BE49-F238E27FC236}">
                          <a16:creationId xmlns:a16="http://schemas.microsoft.com/office/drawing/2014/main" id="{D977FC6A-B6B6-40A1-28C0-44F8070A6D6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24397" y="983853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6" name="Gerade Verbindung 555">
                      <a:extLst>
                        <a:ext uri="{FF2B5EF4-FFF2-40B4-BE49-F238E27FC236}">
                          <a16:creationId xmlns:a16="http://schemas.microsoft.com/office/drawing/2014/main" id="{53B71EB5-3BC6-70B4-B3AB-2C5F3DDBEA9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16001" y="677218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7" name="Gerade Verbindung 556">
                      <a:extLst>
                        <a:ext uri="{FF2B5EF4-FFF2-40B4-BE49-F238E27FC236}">
                          <a16:creationId xmlns:a16="http://schemas.microsoft.com/office/drawing/2014/main" id="{DF9D2819-3407-2176-EC6A-443ECA6589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659477" y="667514"/>
                      <a:ext cx="827" cy="328367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58" name="Gruppieren 557">
                      <a:extLst>
                        <a:ext uri="{FF2B5EF4-FFF2-40B4-BE49-F238E27FC236}">
                          <a16:creationId xmlns:a16="http://schemas.microsoft.com/office/drawing/2014/main" id="{B044EB1F-132F-194D-E1BD-50718502707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85140" y="785425"/>
                      <a:ext cx="148674" cy="83959"/>
                      <a:chOff x="2767548" y="810712"/>
                      <a:chExt cx="148674" cy="83959"/>
                    </a:xfrm>
                  </p:grpSpPr>
                  <p:sp>
                    <p:nvSpPr>
                      <p:cNvPr id="559" name="Dreieck 558">
                        <a:extLst>
                          <a:ext uri="{FF2B5EF4-FFF2-40B4-BE49-F238E27FC236}">
                            <a16:creationId xmlns:a16="http://schemas.microsoft.com/office/drawing/2014/main" id="{DD34C649-63CC-5B4D-47C0-4E6822A5FB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01614" y="848952"/>
                        <a:ext cx="80362" cy="45719"/>
                      </a:xfrm>
                      <a:prstGeom prst="triangle">
                        <a:avLst/>
                      </a:prstGeom>
                      <a:solidFill>
                        <a:schemeClr val="bg1"/>
                      </a:solidFill>
                      <a:ln w="19050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de-DE"/>
                      </a:p>
                    </p:txBody>
                  </p:sp>
                  <p:cxnSp>
                    <p:nvCxnSpPr>
                      <p:cNvPr id="560" name="Gerade Verbindung 559">
                        <a:extLst>
                          <a:ext uri="{FF2B5EF4-FFF2-40B4-BE49-F238E27FC236}">
                            <a16:creationId xmlns:a16="http://schemas.microsoft.com/office/drawing/2014/main" id="{6914071C-FDA4-FEAC-DD7E-41298A66E3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06635" y="842462"/>
                        <a:ext cx="78111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1" name="Gerade Verbindung 560">
                        <a:extLst>
                          <a:ext uri="{FF2B5EF4-FFF2-40B4-BE49-F238E27FC236}">
                            <a16:creationId xmlns:a16="http://schemas.microsoft.com/office/drawing/2014/main" id="{56D3EF79-7C50-CA03-388F-8E00352971D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74404" y="839287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2" name="Gerade Verbindung 561">
                        <a:extLst>
                          <a:ext uri="{FF2B5EF4-FFF2-40B4-BE49-F238E27FC236}">
                            <a16:creationId xmlns:a16="http://schemas.microsoft.com/office/drawing/2014/main" id="{F3A82026-573B-F6D8-EB42-01B6ED8907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767548" y="810712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552" name="Gerade Verbindung 551">
                    <a:extLst>
                      <a:ext uri="{FF2B5EF4-FFF2-40B4-BE49-F238E27FC236}">
                        <a16:creationId xmlns:a16="http://schemas.microsoft.com/office/drawing/2014/main" id="{9014ACA6-6017-76E1-A341-B73BCCBFB9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5727" y="670789"/>
                    <a:ext cx="0" cy="33570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3" name="Gerade Verbindung 552">
                    <a:extLst>
                      <a:ext uri="{FF2B5EF4-FFF2-40B4-BE49-F238E27FC236}">
                        <a16:creationId xmlns:a16="http://schemas.microsoft.com/office/drawing/2014/main" id="{7B31D5B0-D569-C922-B1C5-24FAA943D2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06827" y="838431"/>
                    <a:ext cx="228900" cy="1126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4" name="Oval 553">
                    <a:extLst>
                      <a:ext uri="{FF2B5EF4-FFF2-40B4-BE49-F238E27FC236}">
                        <a16:creationId xmlns:a16="http://schemas.microsoft.com/office/drawing/2014/main" id="{CCD0323B-7870-AA93-FA8E-62F3184D1879}"/>
                      </a:ext>
                    </a:extLst>
                  </p:cNvPr>
                  <p:cNvSpPr/>
                  <p:nvPr/>
                </p:nvSpPr>
                <p:spPr>
                  <a:xfrm>
                    <a:off x="2215300" y="532180"/>
                    <a:ext cx="605006" cy="605005"/>
                  </a:xfrm>
                  <a:prstGeom prst="ellipse">
                    <a:avLst/>
                  </a:prstGeom>
                  <a:noFill/>
                  <a:ln w="317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cxnSp>
              <p:nvCxnSpPr>
                <p:cNvPr id="564" name="Gerade Verbindung 563">
                  <a:extLst>
                    <a:ext uri="{FF2B5EF4-FFF2-40B4-BE49-F238E27FC236}">
                      <a16:creationId xmlns:a16="http://schemas.microsoft.com/office/drawing/2014/main" id="{C3803AF4-8E3B-E5F2-1100-41D8EEE4A9BD}"/>
                    </a:ext>
                  </a:extLst>
                </p:cNvPr>
                <p:cNvCxnSpPr/>
                <p:nvPr/>
              </p:nvCxnSpPr>
              <p:spPr>
                <a:xfrm>
                  <a:off x="3528374" y="634593"/>
                  <a:ext cx="0" cy="405856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2" name="Rechteck 571">
                <a:extLst>
                  <a:ext uri="{FF2B5EF4-FFF2-40B4-BE49-F238E27FC236}">
                    <a16:creationId xmlns:a16="http://schemas.microsoft.com/office/drawing/2014/main" id="{5D61BC2F-0061-7624-4468-34AF91ED303F}"/>
                  </a:ext>
                </a:extLst>
              </p:cNvPr>
              <p:cNvSpPr/>
              <p:nvPr/>
            </p:nvSpPr>
            <p:spPr>
              <a:xfrm>
                <a:off x="1799061" y="153321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3" name="Rechteck 572">
                <a:extLst>
                  <a:ext uri="{FF2B5EF4-FFF2-40B4-BE49-F238E27FC236}">
                    <a16:creationId xmlns:a16="http://schemas.microsoft.com/office/drawing/2014/main" id="{62DC3DC8-B02F-571C-8559-64BCAE3A22A2}"/>
                  </a:ext>
                </a:extLst>
              </p:cNvPr>
              <p:cNvSpPr/>
              <p:nvPr/>
            </p:nvSpPr>
            <p:spPr>
              <a:xfrm>
                <a:off x="1802631" y="206118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4" name="Rechteck 573">
                <a:extLst>
                  <a:ext uri="{FF2B5EF4-FFF2-40B4-BE49-F238E27FC236}">
                    <a16:creationId xmlns:a16="http://schemas.microsoft.com/office/drawing/2014/main" id="{E5C88AF1-3758-B6D0-1CF2-7327191C39DB}"/>
                  </a:ext>
                </a:extLst>
              </p:cNvPr>
              <p:cNvSpPr/>
              <p:nvPr/>
            </p:nvSpPr>
            <p:spPr>
              <a:xfrm>
                <a:off x="1796245" y="2595051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5" name="Rechteck 574">
                <a:extLst>
                  <a:ext uri="{FF2B5EF4-FFF2-40B4-BE49-F238E27FC236}">
                    <a16:creationId xmlns:a16="http://schemas.microsoft.com/office/drawing/2014/main" id="{768E73D7-75BE-EA60-507B-61BBBB3D13AA}"/>
                  </a:ext>
                </a:extLst>
              </p:cNvPr>
              <p:cNvSpPr/>
              <p:nvPr/>
            </p:nvSpPr>
            <p:spPr>
              <a:xfrm>
                <a:off x="1799874" y="314247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6" name="Rechteck 575">
                <a:extLst>
                  <a:ext uri="{FF2B5EF4-FFF2-40B4-BE49-F238E27FC236}">
                    <a16:creationId xmlns:a16="http://schemas.microsoft.com/office/drawing/2014/main" id="{2928C73E-E002-F376-A66B-38CEC30B9182}"/>
                  </a:ext>
                </a:extLst>
              </p:cNvPr>
              <p:cNvSpPr/>
              <p:nvPr/>
            </p:nvSpPr>
            <p:spPr>
              <a:xfrm>
                <a:off x="1803503" y="3689897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7" name="Rechteck 576">
                <a:extLst>
                  <a:ext uri="{FF2B5EF4-FFF2-40B4-BE49-F238E27FC236}">
                    <a16:creationId xmlns:a16="http://schemas.microsoft.com/office/drawing/2014/main" id="{92FC9267-942C-ED03-3F24-12F1B7D3E097}"/>
                  </a:ext>
                </a:extLst>
              </p:cNvPr>
              <p:cNvSpPr/>
              <p:nvPr/>
            </p:nvSpPr>
            <p:spPr>
              <a:xfrm>
                <a:off x="1807132" y="422559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8" name="Rechteck 577">
                <a:extLst>
                  <a:ext uri="{FF2B5EF4-FFF2-40B4-BE49-F238E27FC236}">
                    <a16:creationId xmlns:a16="http://schemas.microsoft.com/office/drawing/2014/main" id="{726B4ACE-25CA-5C07-392C-D3F90C81A046}"/>
                  </a:ext>
                </a:extLst>
              </p:cNvPr>
              <p:cNvSpPr/>
              <p:nvPr/>
            </p:nvSpPr>
            <p:spPr>
              <a:xfrm>
                <a:off x="1810761" y="476129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9" name="Rechteck 578">
                <a:extLst>
                  <a:ext uri="{FF2B5EF4-FFF2-40B4-BE49-F238E27FC236}">
                    <a16:creationId xmlns:a16="http://schemas.microsoft.com/office/drawing/2014/main" id="{B3E817D2-10EA-B357-B8BF-C9BC4FE9DC19}"/>
                  </a:ext>
                </a:extLst>
              </p:cNvPr>
              <p:cNvSpPr/>
              <p:nvPr/>
            </p:nvSpPr>
            <p:spPr>
              <a:xfrm>
                <a:off x="1814390" y="529699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1" name="Rechteck 590">
                <a:extLst>
                  <a:ext uri="{FF2B5EF4-FFF2-40B4-BE49-F238E27FC236}">
                    <a16:creationId xmlns:a16="http://schemas.microsoft.com/office/drawing/2014/main" id="{8D751E01-3100-FC54-30B1-22BC428D22A1}"/>
                  </a:ext>
                </a:extLst>
              </p:cNvPr>
              <p:cNvSpPr/>
              <p:nvPr/>
            </p:nvSpPr>
            <p:spPr>
              <a:xfrm>
                <a:off x="225083" y="1035788"/>
                <a:ext cx="1178844" cy="4679212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2" name="Textfeld 591">
                <a:extLst>
                  <a:ext uri="{FF2B5EF4-FFF2-40B4-BE49-F238E27FC236}">
                    <a16:creationId xmlns:a16="http://schemas.microsoft.com/office/drawing/2014/main" id="{BFD0905B-CDA5-8591-0369-343259144E4B}"/>
                  </a:ext>
                </a:extLst>
              </p:cNvPr>
              <p:cNvSpPr txBox="1"/>
              <p:nvPr/>
            </p:nvSpPr>
            <p:spPr>
              <a:xfrm>
                <a:off x="2539431" y="172534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3" name="Textfeld 592">
                <a:extLst>
                  <a:ext uri="{FF2B5EF4-FFF2-40B4-BE49-F238E27FC236}">
                    <a16:creationId xmlns:a16="http://schemas.microsoft.com/office/drawing/2014/main" id="{F0ADE061-40EC-8577-4682-F2E96FA38778}"/>
                  </a:ext>
                </a:extLst>
              </p:cNvPr>
              <p:cNvSpPr txBox="1"/>
              <p:nvPr/>
            </p:nvSpPr>
            <p:spPr>
              <a:xfrm>
                <a:off x="5780047" y="121906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4" name="Textfeld 593">
                <a:extLst>
                  <a:ext uri="{FF2B5EF4-FFF2-40B4-BE49-F238E27FC236}">
                    <a16:creationId xmlns:a16="http://schemas.microsoft.com/office/drawing/2014/main" id="{AEAE30BB-2E41-E3E2-2DB6-98A4C933467A}"/>
                  </a:ext>
                </a:extLst>
              </p:cNvPr>
              <p:cNvSpPr txBox="1"/>
              <p:nvPr/>
            </p:nvSpPr>
            <p:spPr>
              <a:xfrm>
                <a:off x="2843345" y="590737"/>
                <a:ext cx="1302740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. . . . . . .</a:t>
                </a:r>
              </a:p>
            </p:txBody>
          </p:sp>
          <p:cxnSp>
            <p:nvCxnSpPr>
              <p:cNvPr id="596" name="Gerade Verbindung 595">
                <a:extLst>
                  <a:ext uri="{FF2B5EF4-FFF2-40B4-BE49-F238E27FC236}">
                    <a16:creationId xmlns:a16="http://schemas.microsoft.com/office/drawing/2014/main" id="{C6249A55-A141-AC2F-5609-77D77941989C}"/>
                  </a:ext>
                </a:extLst>
              </p:cNvPr>
              <p:cNvCxnSpPr/>
              <p:nvPr/>
            </p:nvCxnSpPr>
            <p:spPr>
              <a:xfrm flipV="1">
                <a:off x="2113200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7" name="Gerade Verbindung 596">
                <a:extLst>
                  <a:ext uri="{FF2B5EF4-FFF2-40B4-BE49-F238E27FC236}">
                    <a16:creationId xmlns:a16="http://schemas.microsoft.com/office/drawing/2014/main" id="{4E259C03-DB03-DC25-41C4-062B72858710}"/>
                  </a:ext>
                </a:extLst>
              </p:cNvPr>
              <p:cNvCxnSpPr/>
              <p:nvPr/>
            </p:nvCxnSpPr>
            <p:spPr>
              <a:xfrm flipV="1">
                <a:off x="5351161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8" name="Gerade Verbindung 597">
                <a:extLst>
                  <a:ext uri="{FF2B5EF4-FFF2-40B4-BE49-F238E27FC236}">
                    <a16:creationId xmlns:a16="http://schemas.microsoft.com/office/drawing/2014/main" id="{5FA2BC35-F2C1-7D7A-471D-6B811E6004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53200" y="-68400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1" name="Gerade Verbindung 600">
                <a:extLst>
                  <a:ext uri="{FF2B5EF4-FFF2-40B4-BE49-F238E27FC236}">
                    <a16:creationId xmlns:a16="http://schemas.microsoft.com/office/drawing/2014/main" id="{06602781-ACFA-7FE6-ACD4-D13AF1B355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9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2" name="Gerade Verbindung 601">
                <a:extLst>
                  <a:ext uri="{FF2B5EF4-FFF2-40B4-BE49-F238E27FC236}">
                    <a16:creationId xmlns:a16="http://schemas.microsoft.com/office/drawing/2014/main" id="{A4B43DAA-8711-5B52-B6E7-FD119AE373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3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3" name="Gerade Verbindung 602">
                <a:extLst>
                  <a:ext uri="{FF2B5EF4-FFF2-40B4-BE49-F238E27FC236}">
                    <a16:creationId xmlns:a16="http://schemas.microsoft.com/office/drawing/2014/main" id="{D14EEA93-2211-6181-7818-5DF83B0F15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4" name="Gerade Verbindung 603">
                <a:extLst>
                  <a:ext uri="{FF2B5EF4-FFF2-40B4-BE49-F238E27FC236}">
                    <a16:creationId xmlns:a16="http://schemas.microsoft.com/office/drawing/2014/main" id="{FF9C8F80-1E2B-A0C7-94D2-443AF5BC9F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1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Rechteck 604">
                <a:extLst>
                  <a:ext uri="{FF2B5EF4-FFF2-40B4-BE49-F238E27FC236}">
                    <a16:creationId xmlns:a16="http://schemas.microsoft.com/office/drawing/2014/main" id="{7A8D707A-4454-1426-5789-44B8434549C7}"/>
                  </a:ext>
                </a:extLst>
              </p:cNvPr>
              <p:cNvSpPr/>
              <p:nvPr/>
            </p:nvSpPr>
            <p:spPr>
              <a:xfrm>
                <a:off x="1631746" y="-1399683"/>
                <a:ext cx="4845580" cy="1349104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607" name="Textfeld 606">
              <a:extLst>
                <a:ext uri="{FF2B5EF4-FFF2-40B4-BE49-F238E27FC236}">
                  <a16:creationId xmlns:a16="http://schemas.microsoft.com/office/drawing/2014/main" id="{7E3AD506-E28A-A8A4-7FF8-C53D6AA67686}"/>
                </a:ext>
              </a:extLst>
            </p:cNvPr>
            <p:cNvSpPr txBox="1"/>
            <p:nvPr/>
          </p:nvSpPr>
          <p:spPr>
            <a:xfrm>
              <a:off x="3838413" y="489077"/>
              <a:ext cx="1231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74HCT138</a:t>
              </a:r>
            </a:p>
          </p:txBody>
        </p:sp>
        <p:sp>
          <p:nvSpPr>
            <p:cNvPr id="608" name="Textfeld 607">
              <a:extLst>
                <a:ext uri="{FF2B5EF4-FFF2-40B4-BE49-F238E27FC236}">
                  <a16:creationId xmlns:a16="http://schemas.microsoft.com/office/drawing/2014/main" id="{D23AAB99-F911-470A-6065-9F2B2C8C66E8}"/>
                </a:ext>
              </a:extLst>
            </p:cNvPr>
            <p:cNvSpPr txBox="1"/>
            <p:nvPr/>
          </p:nvSpPr>
          <p:spPr>
            <a:xfrm>
              <a:off x="6312879" y="350578"/>
              <a:ext cx="16427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decoder</a:t>
              </a:r>
              <a:r>
                <a:rPr lang="de-DE" dirty="0"/>
                <a:t> and</a:t>
              </a:r>
            </a:p>
            <a:p>
              <a:pPr algn="ctr"/>
              <a:r>
                <a:rPr lang="de-DE" dirty="0" err="1"/>
                <a:t>level</a:t>
              </a:r>
              <a:r>
                <a:rPr lang="de-DE" dirty="0"/>
                <a:t> </a:t>
              </a:r>
              <a:r>
                <a:rPr lang="de-DE" dirty="0" err="1"/>
                <a:t>converter</a:t>
              </a:r>
              <a:endParaRPr lang="de-DE" dirty="0"/>
            </a:p>
          </p:txBody>
        </p:sp>
        <p:cxnSp>
          <p:nvCxnSpPr>
            <p:cNvPr id="610" name="Gerade Verbindung 609">
              <a:extLst>
                <a:ext uri="{FF2B5EF4-FFF2-40B4-BE49-F238E27FC236}">
                  <a16:creationId xmlns:a16="http://schemas.microsoft.com/office/drawing/2014/main" id="{72E959E5-B3E6-F79A-71C8-FB82E645C707}"/>
                </a:ext>
              </a:extLst>
            </p:cNvPr>
            <p:cNvCxnSpPr/>
            <p:nvPr/>
          </p:nvCxnSpPr>
          <p:spPr>
            <a:xfrm flipH="1">
              <a:off x="2190435" y="350577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1" name="Gerade Verbindung 610">
              <a:extLst>
                <a:ext uri="{FF2B5EF4-FFF2-40B4-BE49-F238E27FC236}">
                  <a16:creationId xmlns:a16="http://schemas.microsoft.com/office/drawing/2014/main" id="{A51722BB-F6A2-C751-4CBA-C049E6299E69}"/>
                </a:ext>
              </a:extLst>
            </p:cNvPr>
            <p:cNvCxnSpPr/>
            <p:nvPr/>
          </p:nvCxnSpPr>
          <p:spPr>
            <a:xfrm flipH="1">
              <a:off x="2190435" y="663026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Gerade Verbindung 611">
              <a:extLst>
                <a:ext uri="{FF2B5EF4-FFF2-40B4-BE49-F238E27FC236}">
                  <a16:creationId xmlns:a16="http://schemas.microsoft.com/office/drawing/2014/main" id="{513AEEAE-F4C2-BBB8-CCE4-A38F50C98941}"/>
                </a:ext>
              </a:extLst>
            </p:cNvPr>
            <p:cNvCxnSpPr/>
            <p:nvPr/>
          </p:nvCxnSpPr>
          <p:spPr>
            <a:xfrm flipH="1">
              <a:off x="2190435" y="975475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3" name="Textfeld 612">
              <a:extLst>
                <a:ext uri="{FF2B5EF4-FFF2-40B4-BE49-F238E27FC236}">
                  <a16:creationId xmlns:a16="http://schemas.microsoft.com/office/drawing/2014/main" id="{FCA5F066-8CB4-E4B9-2EDD-D2CD91DDC18E}"/>
                </a:ext>
              </a:extLst>
            </p:cNvPr>
            <p:cNvSpPr txBox="1"/>
            <p:nvPr/>
          </p:nvSpPr>
          <p:spPr>
            <a:xfrm>
              <a:off x="1773915" y="194686"/>
              <a:ext cx="48923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in0</a:t>
              </a:r>
            </a:p>
            <a:p>
              <a:r>
                <a:rPr lang="de-DE" dirty="0"/>
                <a:t>in1</a:t>
              </a:r>
            </a:p>
            <a:p>
              <a:r>
                <a:rPr lang="de-DE" dirty="0"/>
                <a:t>in2</a:t>
              </a:r>
            </a:p>
          </p:txBody>
        </p:sp>
        <p:sp>
          <p:nvSpPr>
            <p:cNvPr id="614" name="Textfeld 613">
              <a:extLst>
                <a:ext uri="{FF2B5EF4-FFF2-40B4-BE49-F238E27FC236}">
                  <a16:creationId xmlns:a16="http://schemas.microsoft.com/office/drawing/2014/main" id="{F93B687B-CDBF-B3C2-9C21-252845946315}"/>
                </a:ext>
              </a:extLst>
            </p:cNvPr>
            <p:cNvSpPr txBox="1"/>
            <p:nvPr/>
          </p:nvSpPr>
          <p:spPr>
            <a:xfrm>
              <a:off x="2857628" y="869478"/>
              <a:ext cx="3276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out0 out1 out2 out3 out4 out5 out6 out7</a:t>
              </a:r>
            </a:p>
          </p:txBody>
        </p:sp>
        <p:sp>
          <p:nvSpPr>
            <p:cNvPr id="615" name="Textfeld 614">
              <a:extLst>
                <a:ext uri="{FF2B5EF4-FFF2-40B4-BE49-F238E27FC236}">
                  <a16:creationId xmlns:a16="http://schemas.microsoft.com/office/drawing/2014/main" id="{AFAEC88B-71D8-61D3-9378-641E2B208DB3}"/>
                </a:ext>
              </a:extLst>
            </p:cNvPr>
            <p:cNvSpPr txBox="1"/>
            <p:nvPr/>
          </p:nvSpPr>
          <p:spPr>
            <a:xfrm rot="16200000">
              <a:off x="1632869" y="339847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ULN2803</a:t>
              </a:r>
            </a:p>
          </p:txBody>
        </p:sp>
        <p:sp>
          <p:nvSpPr>
            <p:cNvPr id="616" name="Textfeld 615">
              <a:extLst>
                <a:ext uri="{FF2B5EF4-FFF2-40B4-BE49-F238E27FC236}">
                  <a16:creationId xmlns:a16="http://schemas.microsoft.com/office/drawing/2014/main" id="{DA039CEC-89D5-9CF3-63A2-D81120052AA6}"/>
                </a:ext>
              </a:extLst>
            </p:cNvPr>
            <p:cNvSpPr txBox="1"/>
            <p:nvPr/>
          </p:nvSpPr>
          <p:spPr>
            <a:xfrm>
              <a:off x="596642" y="1433260"/>
              <a:ext cx="1270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Darlington </a:t>
              </a:r>
            </a:p>
            <a:p>
              <a:pPr algn="ctr"/>
              <a:r>
                <a:rPr lang="de-DE" dirty="0" err="1"/>
                <a:t>array</a:t>
              </a:r>
              <a:endParaRPr lang="de-DE" dirty="0"/>
            </a:p>
          </p:txBody>
        </p:sp>
        <p:cxnSp>
          <p:nvCxnSpPr>
            <p:cNvPr id="618" name="Gerade Verbindung 617">
              <a:extLst>
                <a:ext uri="{FF2B5EF4-FFF2-40B4-BE49-F238E27FC236}">
                  <a16:creationId xmlns:a16="http://schemas.microsoft.com/office/drawing/2014/main" id="{AD75855C-098B-6A9B-68E4-7E60D1B4A7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4488" y="2674164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Gerade Verbindung 619">
              <a:extLst>
                <a:ext uri="{FF2B5EF4-FFF2-40B4-BE49-F238E27FC236}">
                  <a16:creationId xmlns:a16="http://schemas.microsoft.com/office/drawing/2014/main" id="{CDB912D9-10B1-3B23-E9C3-596A2E8644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617" y="292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Gerade Verbindung 620">
              <a:extLst>
                <a:ext uri="{FF2B5EF4-FFF2-40B4-BE49-F238E27FC236}">
                  <a16:creationId xmlns:a16="http://schemas.microsoft.com/office/drawing/2014/main" id="{5BB4D29E-9887-6376-FF7F-4FAD2F7852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746" y="317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Gerade Verbindung 621">
              <a:extLst>
                <a:ext uri="{FF2B5EF4-FFF2-40B4-BE49-F238E27FC236}">
                  <a16:creationId xmlns:a16="http://schemas.microsoft.com/office/drawing/2014/main" id="{E2C25276-65C7-25AE-9BD8-7E147A4ED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7875" y="3429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Gerade Verbindung 622">
              <a:extLst>
                <a:ext uri="{FF2B5EF4-FFF2-40B4-BE49-F238E27FC236}">
                  <a16:creationId xmlns:a16="http://schemas.microsoft.com/office/drawing/2014/main" id="{80E349CE-AE73-AFEE-70AD-C11486EB7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9004" y="3681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Gerade Verbindung 623">
              <a:extLst>
                <a:ext uri="{FF2B5EF4-FFF2-40B4-BE49-F238E27FC236}">
                  <a16:creationId xmlns:a16="http://schemas.microsoft.com/office/drawing/2014/main" id="{E8CB737D-FA1C-EC7D-CD87-A26F1184BA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0133" y="3933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Gerade Verbindung 624">
              <a:extLst>
                <a:ext uri="{FF2B5EF4-FFF2-40B4-BE49-F238E27FC236}">
                  <a16:creationId xmlns:a16="http://schemas.microsoft.com/office/drawing/2014/main" id="{BB18D484-0A0C-EE15-D7F6-2D1CCCF192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1262" y="418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Gerade Verbindung 625">
              <a:extLst>
                <a:ext uri="{FF2B5EF4-FFF2-40B4-BE49-F238E27FC236}">
                  <a16:creationId xmlns:a16="http://schemas.microsoft.com/office/drawing/2014/main" id="{0987BC77-848B-3568-65CF-678A31587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2391" y="443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8" name="Textfeld 627">
              <a:extLst>
                <a:ext uri="{FF2B5EF4-FFF2-40B4-BE49-F238E27FC236}">
                  <a16:creationId xmlns:a16="http://schemas.microsoft.com/office/drawing/2014/main" id="{BDFDB932-080A-11F3-E158-923AD807315E}"/>
                </a:ext>
              </a:extLst>
            </p:cNvPr>
            <p:cNvSpPr txBox="1"/>
            <p:nvPr/>
          </p:nvSpPr>
          <p:spPr>
            <a:xfrm>
              <a:off x="5985943" y="1541876"/>
              <a:ext cx="2087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p-</a:t>
              </a:r>
              <a:r>
                <a:rPr lang="de-DE" dirty="0" err="1"/>
                <a:t>channel</a:t>
              </a:r>
              <a:r>
                <a:rPr lang="de-DE" dirty="0"/>
                <a:t> MOSFET</a:t>
              </a:r>
            </a:p>
          </p:txBody>
        </p:sp>
        <p:sp>
          <p:nvSpPr>
            <p:cNvPr id="629" name="Textfeld 628">
              <a:extLst>
                <a:ext uri="{FF2B5EF4-FFF2-40B4-BE49-F238E27FC236}">
                  <a16:creationId xmlns:a16="http://schemas.microsoft.com/office/drawing/2014/main" id="{009DD551-74CE-FF2B-4C19-D95E31B13525}"/>
                </a:ext>
              </a:extLst>
            </p:cNvPr>
            <p:cNvSpPr txBox="1"/>
            <p:nvPr/>
          </p:nvSpPr>
          <p:spPr>
            <a:xfrm>
              <a:off x="817937" y="2396600"/>
              <a:ext cx="614271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bit</a:t>
              </a:r>
              <a:r>
                <a:rPr lang="de-DE" dirty="0"/>
                <a:t> 7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6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5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4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3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2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1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7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hteck 168">
            <a:extLst>
              <a:ext uri="{FF2B5EF4-FFF2-40B4-BE49-F238E27FC236}">
                <a16:creationId xmlns:a16="http://schemas.microsoft.com/office/drawing/2014/main" id="{B9580858-E1E9-48D0-3CEC-927EE75D4FD1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0161CAE1-3BCA-FC60-C344-1DC0A9BDCB9B}"/>
              </a:ext>
            </a:extLst>
          </p:cNvPr>
          <p:cNvGrpSpPr/>
          <p:nvPr/>
        </p:nvGrpSpPr>
        <p:grpSpPr>
          <a:xfrm>
            <a:off x="1010251" y="74932"/>
            <a:ext cx="7869055" cy="4993635"/>
            <a:chOff x="156008" y="-285750"/>
            <a:chExt cx="8831984" cy="5604702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C2BEE0E2-E8FD-BFCD-AD40-7F75F23F7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1870" y="1130685"/>
              <a:ext cx="7503753" cy="42386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678236E-3257-3944-97B1-AAFC420B24BB}"/>
                </a:ext>
              </a:extLst>
            </p:cNvPr>
            <p:cNvCxnSpPr/>
            <p:nvPr/>
          </p:nvCxnSpPr>
          <p:spPr>
            <a:xfrm flipV="1">
              <a:off x="1633029" y="311461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F89586E2-CE47-7B50-B02D-E187402D97DA}"/>
                </a:ext>
              </a:extLst>
            </p:cNvPr>
            <p:cNvCxnSpPr/>
            <p:nvPr/>
          </p:nvCxnSpPr>
          <p:spPr>
            <a:xfrm>
              <a:off x="1633030" y="659127"/>
              <a:ext cx="114881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47E25642-25D3-0771-094F-F78962944DBD}"/>
                </a:ext>
              </a:extLst>
            </p:cNvPr>
            <p:cNvCxnSpPr/>
            <p:nvPr/>
          </p:nvCxnSpPr>
          <p:spPr>
            <a:xfrm>
              <a:off x="2781844" y="659127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1976234B-65D8-EEA1-ECCB-1DF73C01214E}"/>
                </a:ext>
              </a:extLst>
            </p:cNvPr>
            <p:cNvCxnSpPr/>
            <p:nvPr/>
          </p:nvCxnSpPr>
          <p:spPr>
            <a:xfrm>
              <a:off x="2983391" y="64905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7B499B73-C701-31DE-14EA-6CA66A042D75}"/>
                </a:ext>
              </a:extLst>
            </p:cNvPr>
            <p:cNvCxnSpPr>
              <a:cxnSpLocks/>
            </p:cNvCxnSpPr>
            <p:nvPr/>
          </p:nvCxnSpPr>
          <p:spPr>
            <a:xfrm>
              <a:off x="2973753" y="659130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krümmte Verbindung 14">
              <a:extLst>
                <a:ext uri="{FF2B5EF4-FFF2-40B4-BE49-F238E27FC236}">
                  <a16:creationId xmlns:a16="http://schemas.microsoft.com/office/drawing/2014/main" id="{1FB35DA4-94B7-4E04-01A4-60E192D6B964}"/>
                </a:ext>
              </a:extLst>
            </p:cNvPr>
            <p:cNvCxnSpPr/>
            <p:nvPr/>
          </p:nvCxnSpPr>
          <p:spPr>
            <a:xfrm rot="5400000">
              <a:off x="2690163" y="140255"/>
              <a:ext cx="525773" cy="342410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6F1DB08C-2B1F-DE40-65A7-EF696187A551}"/>
                </a:ext>
              </a:extLst>
            </p:cNvPr>
            <p:cNvSpPr txBox="1"/>
            <p:nvPr/>
          </p:nvSpPr>
          <p:spPr>
            <a:xfrm>
              <a:off x="2279319" y="-285750"/>
              <a:ext cx="17894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Hall </a:t>
              </a:r>
              <a:r>
                <a:rPr lang="de-DE" sz="1600" dirty="0" err="1"/>
                <a:t>sensor</a:t>
              </a:r>
              <a:r>
                <a:rPr lang="de-DE" sz="1600" dirty="0"/>
                <a:t> </a:t>
              </a:r>
              <a:r>
                <a:rPr lang="de-DE" sz="1600" dirty="0" err="1"/>
                <a:t>trigger</a:t>
              </a:r>
              <a:endParaRPr lang="de-DE" sz="1600" dirty="0"/>
            </a:p>
          </p:txBody>
        </p: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290968E8-74B7-7E44-6D96-5C85BA9B4C17}"/>
                </a:ext>
              </a:extLst>
            </p:cNvPr>
            <p:cNvCxnSpPr>
              <a:cxnSpLocks/>
            </p:cNvCxnSpPr>
            <p:nvPr/>
          </p:nvCxnSpPr>
          <p:spPr>
            <a:xfrm>
              <a:off x="1481870" y="2277195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17394BC8-0F63-69BC-1E76-63CE00B9FC7A}"/>
                </a:ext>
              </a:extLst>
            </p:cNvPr>
            <p:cNvCxnSpPr/>
            <p:nvPr/>
          </p:nvCxnSpPr>
          <p:spPr>
            <a:xfrm flipV="1">
              <a:off x="1633029" y="1415585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2AEEE93A-5A61-5E8A-25FE-487E59681C61}"/>
                </a:ext>
              </a:extLst>
            </p:cNvPr>
            <p:cNvCxnSpPr/>
            <p:nvPr/>
          </p:nvCxnSpPr>
          <p:spPr>
            <a:xfrm>
              <a:off x="2799421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krümmte Verbindung 21">
              <a:extLst>
                <a:ext uri="{FF2B5EF4-FFF2-40B4-BE49-F238E27FC236}">
                  <a16:creationId xmlns:a16="http://schemas.microsoft.com/office/drawing/2014/main" id="{3D04DE22-51E5-498C-2AE1-F6BC0C17CE1C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rot="10800000">
              <a:off x="2781849" y="1218421"/>
              <a:ext cx="342406" cy="204653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FB3E1B1-316C-C104-1AAE-344F83C47402}"/>
                </a:ext>
              </a:extLst>
            </p:cNvPr>
            <p:cNvSpPr txBox="1"/>
            <p:nvPr/>
          </p:nvSpPr>
          <p:spPr>
            <a:xfrm>
              <a:off x="3124255" y="1130685"/>
              <a:ext cx="429508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restart</a:t>
              </a:r>
              <a:r>
                <a:rPr lang="de-DE" sz="1600" dirty="0"/>
                <a:t> </a:t>
              </a:r>
              <a:r>
                <a:rPr lang="de-DE" sz="1600" dirty="0" err="1"/>
                <a:t>line</a:t>
              </a:r>
              <a:r>
                <a:rPr lang="de-DE" sz="1600" dirty="0"/>
                <a:t> </a:t>
              </a:r>
              <a:r>
                <a:rPr lang="de-DE" sz="1600" dirty="0" err="1"/>
                <a:t>count</a:t>
              </a:r>
              <a:endParaRPr lang="de-DE" sz="1600" dirty="0"/>
            </a:p>
            <a:p>
              <a:r>
                <a:rPr lang="de-DE" sz="1600" dirty="0" err="1"/>
                <a:t>calculate</a:t>
              </a:r>
              <a:r>
                <a:rPr lang="de-DE" sz="1600" dirty="0"/>
                <a:t> time per turn, </a:t>
              </a:r>
              <a:r>
                <a:rPr lang="de-DE" sz="1600" dirty="0" err="1"/>
                <a:t>program</a:t>
              </a:r>
              <a:r>
                <a:rPr lang="de-DE" sz="1600" dirty="0"/>
                <a:t> </a:t>
              </a:r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2E8AA560-921F-53A4-24B0-ABB1A0F63967}"/>
                </a:ext>
              </a:extLst>
            </p:cNvPr>
            <p:cNvCxnSpPr/>
            <p:nvPr/>
          </p:nvCxnSpPr>
          <p:spPr>
            <a:xfrm>
              <a:off x="3180296" y="1754488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1145F7C0-0805-1AC6-F041-9C05536119FB}"/>
                </a:ext>
              </a:extLst>
            </p:cNvPr>
            <p:cNvCxnSpPr/>
            <p:nvPr/>
          </p:nvCxnSpPr>
          <p:spPr>
            <a:xfrm>
              <a:off x="3561172" y="175449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32">
              <a:extLst>
                <a:ext uri="{FF2B5EF4-FFF2-40B4-BE49-F238E27FC236}">
                  <a16:creationId xmlns:a16="http://schemas.microsoft.com/office/drawing/2014/main" id="{09275FBA-E2A0-BEDD-7C7A-3B9C227B37D1}"/>
                </a:ext>
              </a:extLst>
            </p:cNvPr>
            <p:cNvCxnSpPr/>
            <p:nvPr/>
          </p:nvCxnSpPr>
          <p:spPr>
            <a:xfrm>
              <a:off x="5084673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705754C3-1365-6C21-6187-CCDFC4436DDC}"/>
                </a:ext>
              </a:extLst>
            </p:cNvPr>
            <p:cNvCxnSpPr/>
            <p:nvPr/>
          </p:nvCxnSpPr>
          <p:spPr>
            <a:xfrm>
              <a:off x="6608174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>
              <a:extLst>
                <a:ext uri="{FF2B5EF4-FFF2-40B4-BE49-F238E27FC236}">
                  <a16:creationId xmlns:a16="http://schemas.microsoft.com/office/drawing/2014/main" id="{001F81CC-A015-2BD6-B446-98EFF4E7D344}"/>
                </a:ext>
              </a:extLst>
            </p:cNvPr>
            <p:cNvCxnSpPr/>
            <p:nvPr/>
          </p:nvCxnSpPr>
          <p:spPr>
            <a:xfrm>
              <a:off x="5465548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>
              <a:extLst>
                <a:ext uri="{FF2B5EF4-FFF2-40B4-BE49-F238E27FC236}">
                  <a16:creationId xmlns:a16="http://schemas.microsoft.com/office/drawing/2014/main" id="{50866E9D-F6E8-5FB5-9498-637C125C0292}"/>
                </a:ext>
              </a:extLst>
            </p:cNvPr>
            <p:cNvCxnSpPr/>
            <p:nvPr/>
          </p:nvCxnSpPr>
          <p:spPr>
            <a:xfrm>
              <a:off x="3942047" y="175450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36">
              <a:extLst>
                <a:ext uri="{FF2B5EF4-FFF2-40B4-BE49-F238E27FC236}">
                  <a16:creationId xmlns:a16="http://schemas.microsoft.com/office/drawing/2014/main" id="{DD2EDD82-510B-6143-B075-BD01528EAE5F}"/>
                </a:ext>
              </a:extLst>
            </p:cNvPr>
            <p:cNvCxnSpPr/>
            <p:nvPr/>
          </p:nvCxnSpPr>
          <p:spPr>
            <a:xfrm>
              <a:off x="4322922" y="1754504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37">
              <a:extLst>
                <a:ext uri="{FF2B5EF4-FFF2-40B4-BE49-F238E27FC236}">
                  <a16:creationId xmlns:a16="http://schemas.microsoft.com/office/drawing/2014/main" id="{0EDBF065-F420-7197-FF42-304B7FD50388}"/>
                </a:ext>
              </a:extLst>
            </p:cNvPr>
            <p:cNvCxnSpPr/>
            <p:nvPr/>
          </p:nvCxnSpPr>
          <p:spPr>
            <a:xfrm>
              <a:off x="4703798" y="1754506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>
              <a:extLst>
                <a:ext uri="{FF2B5EF4-FFF2-40B4-BE49-F238E27FC236}">
                  <a16:creationId xmlns:a16="http://schemas.microsoft.com/office/drawing/2014/main" id="{36A39C77-F839-8F27-FAD9-7FFF6DCAD90A}"/>
                </a:ext>
              </a:extLst>
            </p:cNvPr>
            <p:cNvCxnSpPr/>
            <p:nvPr/>
          </p:nvCxnSpPr>
          <p:spPr>
            <a:xfrm>
              <a:off x="5846423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C438BEB3-FD94-4E85-8DAA-918E9BC67FF2}"/>
                </a:ext>
              </a:extLst>
            </p:cNvPr>
            <p:cNvCxnSpPr/>
            <p:nvPr/>
          </p:nvCxnSpPr>
          <p:spPr>
            <a:xfrm>
              <a:off x="6227299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3321126C-5C66-4CFA-AA9F-D3D1D4A8F7C7}"/>
                </a:ext>
              </a:extLst>
            </p:cNvPr>
            <p:cNvSpPr txBox="1"/>
            <p:nvPr/>
          </p:nvSpPr>
          <p:spPr>
            <a:xfrm>
              <a:off x="192184" y="218558"/>
              <a:ext cx="135703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/>
                <a:t>Hall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1/turn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1B097D42-8092-DB9E-0952-2424CC056944}"/>
                </a:ext>
              </a:extLst>
            </p:cNvPr>
            <p:cNvSpPr txBox="1"/>
            <p:nvPr/>
          </p:nvSpPr>
          <p:spPr>
            <a:xfrm>
              <a:off x="156008" y="1330625"/>
              <a:ext cx="1409810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240/turn</a:t>
              </a:r>
            </a:p>
          </p:txBody>
        </p:sp>
        <p:cxnSp>
          <p:nvCxnSpPr>
            <p:cNvPr id="45" name="Gerade Verbindung 44">
              <a:extLst>
                <a:ext uri="{FF2B5EF4-FFF2-40B4-BE49-F238E27FC236}">
                  <a16:creationId xmlns:a16="http://schemas.microsoft.com/office/drawing/2014/main" id="{5AF16653-9A12-0F05-900D-305237BBC5AA}"/>
                </a:ext>
              </a:extLst>
            </p:cNvPr>
            <p:cNvCxnSpPr>
              <a:cxnSpLocks/>
            </p:cNvCxnSpPr>
            <p:nvPr/>
          </p:nvCxnSpPr>
          <p:spPr>
            <a:xfrm>
              <a:off x="1484239" y="3488848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45">
              <a:extLst>
                <a:ext uri="{FF2B5EF4-FFF2-40B4-BE49-F238E27FC236}">
                  <a16:creationId xmlns:a16="http://schemas.microsoft.com/office/drawing/2014/main" id="{E8294BA1-7831-F18A-FA84-6E3C8237E98C}"/>
                </a:ext>
              </a:extLst>
            </p:cNvPr>
            <p:cNvCxnSpPr/>
            <p:nvPr/>
          </p:nvCxnSpPr>
          <p:spPr>
            <a:xfrm flipV="1">
              <a:off x="1635398" y="2627238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7AA6E0FA-C2DF-6582-EE6F-59E67EE7D8D4}"/>
                </a:ext>
              </a:extLst>
            </p:cNvPr>
            <p:cNvSpPr txBox="1"/>
            <p:nvPr/>
          </p:nvSpPr>
          <p:spPr>
            <a:xfrm>
              <a:off x="639855" y="2542278"/>
              <a:ext cx="928331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subpixel</a:t>
              </a:r>
              <a:endParaRPr lang="de-DE" sz="1600" dirty="0"/>
            </a:p>
            <a:p>
              <a:pPr algn="r"/>
              <a:r>
                <a:rPr lang="de-DE" sz="1600" dirty="0"/>
                <a:t>8/</a:t>
              </a:r>
              <a:r>
                <a:rPr lang="de-DE" sz="1600" dirty="0" err="1"/>
                <a:t>pixel</a:t>
              </a:r>
              <a:endParaRPr lang="de-DE" sz="1600" dirty="0"/>
            </a:p>
          </p:txBody>
        </p: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C04CE46F-136B-2E8F-1047-6D41FD4CAEB6}"/>
                </a:ext>
              </a:extLst>
            </p:cNvPr>
            <p:cNvGrpSpPr/>
            <p:nvPr/>
          </p:nvGrpSpPr>
          <p:grpSpPr>
            <a:xfrm>
              <a:off x="2818814" y="2953927"/>
              <a:ext cx="231329" cy="515213"/>
              <a:chOff x="2292501" y="2880000"/>
              <a:chExt cx="174920" cy="389580"/>
            </a:xfrm>
          </p:grpSpPr>
          <p:cxnSp>
            <p:nvCxnSpPr>
              <p:cNvPr id="48" name="Gerade Verbindung 47">
                <a:extLst>
                  <a:ext uri="{FF2B5EF4-FFF2-40B4-BE49-F238E27FC236}">
                    <a16:creationId xmlns:a16="http://schemas.microsoft.com/office/drawing/2014/main" id="{8050F6F5-F747-FCFA-8B7B-84635EB48671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48">
                <a:extLst>
                  <a:ext uri="{FF2B5EF4-FFF2-40B4-BE49-F238E27FC236}">
                    <a16:creationId xmlns:a16="http://schemas.microsoft.com/office/drawing/2014/main" id="{7DD96C45-61AE-8A11-8610-6DD876B3B879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49">
                <a:extLst>
                  <a:ext uri="{FF2B5EF4-FFF2-40B4-BE49-F238E27FC236}">
                    <a16:creationId xmlns:a16="http://schemas.microsoft.com/office/drawing/2014/main" id="{B64714E4-4B2B-1AFC-9BED-02B436AC208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>
                <a:extLst>
                  <a:ext uri="{FF2B5EF4-FFF2-40B4-BE49-F238E27FC236}">
                    <a16:creationId xmlns:a16="http://schemas.microsoft.com/office/drawing/2014/main" id="{B83AEE65-462C-3A67-0990-149D83C2D40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51">
                <a:extLst>
                  <a:ext uri="{FF2B5EF4-FFF2-40B4-BE49-F238E27FC236}">
                    <a16:creationId xmlns:a16="http://schemas.microsoft.com/office/drawing/2014/main" id="{CE218169-1C26-F0E1-68B1-873DD6BE9E90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52">
                <a:extLst>
                  <a:ext uri="{FF2B5EF4-FFF2-40B4-BE49-F238E27FC236}">
                    <a16:creationId xmlns:a16="http://schemas.microsoft.com/office/drawing/2014/main" id="{5F793442-8918-9984-9E22-29441E79D00A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 Verbindung 53">
                <a:extLst>
                  <a:ext uri="{FF2B5EF4-FFF2-40B4-BE49-F238E27FC236}">
                    <a16:creationId xmlns:a16="http://schemas.microsoft.com/office/drawing/2014/main" id="{6AA99885-56DC-41A2-B3D4-04F9235330C6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54">
                <a:extLst>
                  <a:ext uri="{FF2B5EF4-FFF2-40B4-BE49-F238E27FC236}">
                    <a16:creationId xmlns:a16="http://schemas.microsoft.com/office/drawing/2014/main" id="{77D989F7-6DC5-4EB0-884B-C8B0759EA7AB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8" name="Gekrümmte Verbindung 57">
              <a:extLst>
                <a:ext uri="{FF2B5EF4-FFF2-40B4-BE49-F238E27FC236}">
                  <a16:creationId xmlns:a16="http://schemas.microsoft.com/office/drawing/2014/main" id="{5C1D393B-4C2A-97AA-F8DA-1F4B2BC31E29}"/>
                </a:ext>
              </a:extLst>
            </p:cNvPr>
            <p:cNvCxnSpPr/>
            <p:nvPr/>
          </p:nvCxnSpPr>
          <p:spPr>
            <a:xfrm rot="16200000" flipH="1">
              <a:off x="2609595" y="1496479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krümmte Verbindung 58">
              <a:extLst>
                <a:ext uri="{FF2B5EF4-FFF2-40B4-BE49-F238E27FC236}">
                  <a16:creationId xmlns:a16="http://schemas.microsoft.com/office/drawing/2014/main" id="{4CA2E847-A125-7C88-B434-E9DC782A7F4D}"/>
                </a:ext>
              </a:extLst>
            </p:cNvPr>
            <p:cNvCxnSpPr/>
            <p:nvPr/>
          </p:nvCxnSpPr>
          <p:spPr>
            <a:xfrm rot="16200000" flipH="1">
              <a:off x="2636800" y="2444898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uppieren 59">
              <a:extLst>
                <a:ext uri="{FF2B5EF4-FFF2-40B4-BE49-F238E27FC236}">
                  <a16:creationId xmlns:a16="http://schemas.microsoft.com/office/drawing/2014/main" id="{0BFF1F43-4D4F-82B0-4304-63483EDD9835}"/>
                </a:ext>
              </a:extLst>
            </p:cNvPr>
            <p:cNvGrpSpPr/>
            <p:nvPr/>
          </p:nvGrpSpPr>
          <p:grpSpPr>
            <a:xfrm>
              <a:off x="3203535" y="2956282"/>
              <a:ext cx="231329" cy="515213"/>
              <a:chOff x="2292501" y="2880000"/>
              <a:chExt cx="174920" cy="389580"/>
            </a:xfrm>
          </p:grpSpPr>
          <p:cxnSp>
            <p:nvCxnSpPr>
              <p:cNvPr id="61" name="Gerade Verbindung 60">
                <a:extLst>
                  <a:ext uri="{FF2B5EF4-FFF2-40B4-BE49-F238E27FC236}">
                    <a16:creationId xmlns:a16="http://schemas.microsoft.com/office/drawing/2014/main" id="{FAE9C2C0-9170-C4B9-A274-1BDBABAC3A6E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61">
                <a:extLst>
                  <a:ext uri="{FF2B5EF4-FFF2-40B4-BE49-F238E27FC236}">
                    <a16:creationId xmlns:a16="http://schemas.microsoft.com/office/drawing/2014/main" id="{45D16C07-26F5-FCE8-D7E0-A994F371AE53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62">
                <a:extLst>
                  <a:ext uri="{FF2B5EF4-FFF2-40B4-BE49-F238E27FC236}">
                    <a16:creationId xmlns:a16="http://schemas.microsoft.com/office/drawing/2014/main" id="{B5E24BF4-F82B-2B54-9CA5-6826037A5F2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>
                <a:extLst>
                  <a:ext uri="{FF2B5EF4-FFF2-40B4-BE49-F238E27FC236}">
                    <a16:creationId xmlns:a16="http://schemas.microsoft.com/office/drawing/2014/main" id="{F678E6F7-5B0A-67B5-F3ED-0680DA3A1276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64">
                <a:extLst>
                  <a:ext uri="{FF2B5EF4-FFF2-40B4-BE49-F238E27FC236}">
                    <a16:creationId xmlns:a16="http://schemas.microsoft.com/office/drawing/2014/main" id="{55E28066-CCCC-DF4D-7820-FB6DA8A2418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65">
                <a:extLst>
                  <a:ext uri="{FF2B5EF4-FFF2-40B4-BE49-F238E27FC236}">
                    <a16:creationId xmlns:a16="http://schemas.microsoft.com/office/drawing/2014/main" id="{A8C06D76-C90D-2DAB-B65B-3E86A6F0C8AC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>
                <a:extLst>
                  <a:ext uri="{FF2B5EF4-FFF2-40B4-BE49-F238E27FC236}">
                    <a16:creationId xmlns:a16="http://schemas.microsoft.com/office/drawing/2014/main" id="{8789B979-0E4D-8128-DF5C-1A0D907F0DFD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67">
                <a:extLst>
                  <a:ext uri="{FF2B5EF4-FFF2-40B4-BE49-F238E27FC236}">
                    <a16:creationId xmlns:a16="http://schemas.microsoft.com/office/drawing/2014/main" id="{43FCE315-3611-DC8A-0AE9-9A1F72CD1F08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49FF573B-84F4-44C7-AE69-75671AB55533}"/>
                </a:ext>
              </a:extLst>
            </p:cNvPr>
            <p:cNvGrpSpPr/>
            <p:nvPr/>
          </p:nvGrpSpPr>
          <p:grpSpPr>
            <a:xfrm>
              <a:off x="3564639" y="2961043"/>
              <a:ext cx="231329" cy="515213"/>
              <a:chOff x="2292501" y="2880000"/>
              <a:chExt cx="174920" cy="389580"/>
            </a:xfrm>
          </p:grpSpPr>
          <p:cxnSp>
            <p:nvCxnSpPr>
              <p:cNvPr id="70" name="Gerade Verbindung 69">
                <a:extLst>
                  <a:ext uri="{FF2B5EF4-FFF2-40B4-BE49-F238E27FC236}">
                    <a16:creationId xmlns:a16="http://schemas.microsoft.com/office/drawing/2014/main" id="{DF274021-2255-24F3-83E3-E65BAFB72FAB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70">
                <a:extLst>
                  <a:ext uri="{FF2B5EF4-FFF2-40B4-BE49-F238E27FC236}">
                    <a16:creationId xmlns:a16="http://schemas.microsoft.com/office/drawing/2014/main" id="{B5F4CFB9-467B-760C-7BCD-A69E0D447F2E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71">
                <a:extLst>
                  <a:ext uri="{FF2B5EF4-FFF2-40B4-BE49-F238E27FC236}">
                    <a16:creationId xmlns:a16="http://schemas.microsoft.com/office/drawing/2014/main" id="{6AF53124-8BDF-F20B-D01A-6279BC9704FC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>
                <a:extLst>
                  <a:ext uri="{FF2B5EF4-FFF2-40B4-BE49-F238E27FC236}">
                    <a16:creationId xmlns:a16="http://schemas.microsoft.com/office/drawing/2014/main" id="{FB17BEF3-6744-2633-2FFE-DA280A4D5348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>
                <a:extLst>
                  <a:ext uri="{FF2B5EF4-FFF2-40B4-BE49-F238E27FC236}">
                    <a16:creationId xmlns:a16="http://schemas.microsoft.com/office/drawing/2014/main" id="{F0E7ACF9-2813-0136-F928-519D2C74C119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>
                <a:extLst>
                  <a:ext uri="{FF2B5EF4-FFF2-40B4-BE49-F238E27FC236}">
                    <a16:creationId xmlns:a16="http://schemas.microsoft.com/office/drawing/2014/main" id="{1D994DB8-1E99-C425-6605-515FCF9C6A07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>
                <a:extLst>
                  <a:ext uri="{FF2B5EF4-FFF2-40B4-BE49-F238E27FC236}">
                    <a16:creationId xmlns:a16="http://schemas.microsoft.com/office/drawing/2014/main" id="{1A2B660E-4FC5-8296-31B6-FAF9614BE12E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B218536D-04D8-E2B1-9F87-BDAED0DAD80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71C3CFAB-D38E-F450-FA22-478CAEFF05DA}"/>
                </a:ext>
              </a:extLst>
            </p:cNvPr>
            <p:cNvGrpSpPr/>
            <p:nvPr/>
          </p:nvGrpSpPr>
          <p:grpSpPr>
            <a:xfrm>
              <a:off x="3976451" y="2956282"/>
              <a:ext cx="231329" cy="515213"/>
              <a:chOff x="2292501" y="2880000"/>
              <a:chExt cx="174920" cy="389580"/>
            </a:xfrm>
          </p:grpSpPr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8483E1CB-3B5A-6CF6-F38D-E76802598F8F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D0986A12-2989-3D5D-F061-2FBBEC25163B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2C363E7C-9027-DDDB-6EB8-730370337CDF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9BAB7E1E-8B08-4879-A327-B61AE89C8D37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>
                <a:extLst>
                  <a:ext uri="{FF2B5EF4-FFF2-40B4-BE49-F238E27FC236}">
                    <a16:creationId xmlns:a16="http://schemas.microsoft.com/office/drawing/2014/main" id="{F0A05490-8848-E849-86C6-45947BD57136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83">
                <a:extLst>
                  <a:ext uri="{FF2B5EF4-FFF2-40B4-BE49-F238E27FC236}">
                    <a16:creationId xmlns:a16="http://schemas.microsoft.com/office/drawing/2014/main" id="{DAD454E5-53F7-3450-0A59-0818B000F110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Gerade Verbindung 84">
                <a:extLst>
                  <a:ext uri="{FF2B5EF4-FFF2-40B4-BE49-F238E27FC236}">
                    <a16:creationId xmlns:a16="http://schemas.microsoft.com/office/drawing/2014/main" id="{C3A07135-435C-0677-BEC2-E6A1710D003B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Gerade Verbindung 85">
                <a:extLst>
                  <a:ext uri="{FF2B5EF4-FFF2-40B4-BE49-F238E27FC236}">
                    <a16:creationId xmlns:a16="http://schemas.microsoft.com/office/drawing/2014/main" id="{5764C04A-E5CB-B20B-A1CF-3A46BD585D2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uppieren 86">
              <a:extLst>
                <a:ext uri="{FF2B5EF4-FFF2-40B4-BE49-F238E27FC236}">
                  <a16:creationId xmlns:a16="http://schemas.microsoft.com/office/drawing/2014/main" id="{F0836FFA-DE36-DF5E-F024-0E8D391A58DA}"/>
                </a:ext>
              </a:extLst>
            </p:cNvPr>
            <p:cNvGrpSpPr/>
            <p:nvPr/>
          </p:nvGrpSpPr>
          <p:grpSpPr>
            <a:xfrm>
              <a:off x="4355520" y="2956282"/>
              <a:ext cx="231329" cy="515213"/>
              <a:chOff x="2292501" y="2880000"/>
              <a:chExt cx="174920" cy="389580"/>
            </a:xfrm>
          </p:grpSpPr>
          <p:cxnSp>
            <p:nvCxnSpPr>
              <p:cNvPr id="88" name="Gerade Verbindung 87">
                <a:extLst>
                  <a:ext uri="{FF2B5EF4-FFF2-40B4-BE49-F238E27FC236}">
                    <a16:creationId xmlns:a16="http://schemas.microsoft.com/office/drawing/2014/main" id="{C60918F5-42BE-B851-AB28-6E2CA846D235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rade Verbindung 88">
                <a:extLst>
                  <a:ext uri="{FF2B5EF4-FFF2-40B4-BE49-F238E27FC236}">
                    <a16:creationId xmlns:a16="http://schemas.microsoft.com/office/drawing/2014/main" id="{67CF4D3A-56B6-AD82-6C0F-4A8E759AF434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89">
                <a:extLst>
                  <a:ext uri="{FF2B5EF4-FFF2-40B4-BE49-F238E27FC236}">
                    <a16:creationId xmlns:a16="http://schemas.microsoft.com/office/drawing/2014/main" id="{344C5E94-A277-E876-FDDF-2253A935C823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90">
                <a:extLst>
                  <a:ext uri="{FF2B5EF4-FFF2-40B4-BE49-F238E27FC236}">
                    <a16:creationId xmlns:a16="http://schemas.microsoft.com/office/drawing/2014/main" id="{9FAE5A0B-6C8F-C05A-C669-B9860EFB5D8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91">
                <a:extLst>
                  <a:ext uri="{FF2B5EF4-FFF2-40B4-BE49-F238E27FC236}">
                    <a16:creationId xmlns:a16="http://schemas.microsoft.com/office/drawing/2014/main" id="{7122E554-A7CB-E828-78E5-389CA4F536D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92">
                <a:extLst>
                  <a:ext uri="{FF2B5EF4-FFF2-40B4-BE49-F238E27FC236}">
                    <a16:creationId xmlns:a16="http://schemas.microsoft.com/office/drawing/2014/main" id="{DF8EE90E-8EB4-89B6-4C7C-55C6AF80C273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93">
                <a:extLst>
                  <a:ext uri="{FF2B5EF4-FFF2-40B4-BE49-F238E27FC236}">
                    <a16:creationId xmlns:a16="http://schemas.microsoft.com/office/drawing/2014/main" id="{DE22E391-3E67-0345-FD2F-5725AE048572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94">
                <a:extLst>
                  <a:ext uri="{FF2B5EF4-FFF2-40B4-BE49-F238E27FC236}">
                    <a16:creationId xmlns:a16="http://schemas.microsoft.com/office/drawing/2014/main" id="{51F7C63A-0745-3E46-583D-42AC462538C6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Gekrümmte Verbindung 95">
              <a:extLst>
                <a:ext uri="{FF2B5EF4-FFF2-40B4-BE49-F238E27FC236}">
                  <a16:creationId xmlns:a16="http://schemas.microsoft.com/office/drawing/2014/main" id="{A332A67E-8829-8355-980F-29FA81C4EC27}"/>
                </a:ext>
              </a:extLst>
            </p:cNvPr>
            <p:cNvCxnSpPr/>
            <p:nvPr/>
          </p:nvCxnSpPr>
          <p:spPr>
            <a:xfrm rot="16200000" flipH="1">
              <a:off x="3008048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krümmte Verbindung 96">
              <a:extLst>
                <a:ext uri="{FF2B5EF4-FFF2-40B4-BE49-F238E27FC236}">
                  <a16:creationId xmlns:a16="http://schemas.microsoft.com/office/drawing/2014/main" id="{962FDC57-4AB6-4CC0-DD1C-3CAB45B6BA68}"/>
                </a:ext>
              </a:extLst>
            </p:cNvPr>
            <p:cNvCxnSpPr/>
            <p:nvPr/>
          </p:nvCxnSpPr>
          <p:spPr>
            <a:xfrm rot="16200000" flipH="1">
              <a:off x="3367122" y="2652974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krümmte Verbindung 97">
              <a:extLst>
                <a:ext uri="{FF2B5EF4-FFF2-40B4-BE49-F238E27FC236}">
                  <a16:creationId xmlns:a16="http://schemas.microsoft.com/office/drawing/2014/main" id="{D148D8DD-EA9C-B5DB-516E-FF332DC69F17}"/>
                </a:ext>
              </a:extLst>
            </p:cNvPr>
            <p:cNvCxnSpPr/>
            <p:nvPr/>
          </p:nvCxnSpPr>
          <p:spPr>
            <a:xfrm rot="16200000" flipH="1">
              <a:off x="3774022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krümmte Verbindung 98">
              <a:extLst>
                <a:ext uri="{FF2B5EF4-FFF2-40B4-BE49-F238E27FC236}">
                  <a16:creationId xmlns:a16="http://schemas.microsoft.com/office/drawing/2014/main" id="{C511F9ED-6932-635D-0180-C002E9099A42}"/>
                </a:ext>
              </a:extLst>
            </p:cNvPr>
            <p:cNvCxnSpPr/>
            <p:nvPr/>
          </p:nvCxnSpPr>
          <p:spPr>
            <a:xfrm rot="16200000" flipH="1">
              <a:off x="4150674" y="2656296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>
              <a:extLst>
                <a:ext uri="{FF2B5EF4-FFF2-40B4-BE49-F238E27FC236}">
                  <a16:creationId xmlns:a16="http://schemas.microsoft.com/office/drawing/2014/main" id="{32D9B93C-9C60-D5A0-179B-66CA182653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8094" y="4993700"/>
              <a:ext cx="2205061" cy="9137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104">
              <a:extLst>
                <a:ext uri="{FF2B5EF4-FFF2-40B4-BE49-F238E27FC236}">
                  <a16:creationId xmlns:a16="http://schemas.microsoft.com/office/drawing/2014/main" id="{A70F905F-9BE1-8D0E-1192-369E4B0703E3}"/>
                </a:ext>
              </a:extLst>
            </p:cNvPr>
            <p:cNvCxnSpPr/>
            <p:nvPr/>
          </p:nvCxnSpPr>
          <p:spPr>
            <a:xfrm flipV="1">
              <a:off x="2659253" y="4141226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C3494E1F-8386-C56B-4F8A-43BE17833617}"/>
                </a:ext>
              </a:extLst>
            </p:cNvPr>
            <p:cNvCxnSpPr/>
            <p:nvPr/>
          </p:nvCxnSpPr>
          <p:spPr>
            <a:xfrm>
              <a:off x="2799422" y="2061722"/>
              <a:ext cx="37459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0AFC148A-AF62-8DDC-3381-E62AFD24C04A}"/>
                </a:ext>
              </a:extLst>
            </p:cNvPr>
            <p:cNvSpPr txBox="1"/>
            <p:nvPr/>
          </p:nvSpPr>
          <p:spPr>
            <a:xfrm>
              <a:off x="4178426" y="624591"/>
              <a:ext cx="91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100 </a:t>
              </a:r>
              <a:r>
                <a:rPr lang="de-DE" dirty="0" err="1">
                  <a:solidFill>
                    <a:srgbClr val="FF0000"/>
                  </a:solidFill>
                </a:rPr>
                <a:t>ms</a:t>
              </a:r>
              <a:endParaRPr lang="de-DE" dirty="0">
                <a:solidFill>
                  <a:srgbClr val="FF0000"/>
                </a:solidFill>
              </a:endParaRPr>
            </a:p>
          </p:txBody>
        </p:sp>
        <p:cxnSp>
          <p:nvCxnSpPr>
            <p:cNvPr id="111" name="Gerade Verbindung 110">
              <a:extLst>
                <a:ext uri="{FF2B5EF4-FFF2-40B4-BE49-F238E27FC236}">
                  <a16:creationId xmlns:a16="http://schemas.microsoft.com/office/drawing/2014/main" id="{D9F82D1E-2021-B281-BBE4-B1FDB241BE20}"/>
                </a:ext>
              </a:extLst>
            </p:cNvPr>
            <p:cNvCxnSpPr>
              <a:cxnSpLocks/>
            </p:cNvCxnSpPr>
            <p:nvPr/>
          </p:nvCxnSpPr>
          <p:spPr>
            <a:xfrm>
              <a:off x="5057171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>
              <a:extLst>
                <a:ext uri="{FF2B5EF4-FFF2-40B4-BE49-F238E27FC236}">
                  <a16:creationId xmlns:a16="http://schemas.microsoft.com/office/drawing/2014/main" id="{0AA9F899-9050-F349-23B3-879C6DBF4644}"/>
                </a:ext>
              </a:extLst>
            </p:cNvPr>
            <p:cNvCxnSpPr/>
            <p:nvPr/>
          </p:nvCxnSpPr>
          <p:spPr>
            <a:xfrm>
              <a:off x="6646708" y="64641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>
              <a:extLst>
                <a:ext uri="{FF2B5EF4-FFF2-40B4-BE49-F238E27FC236}">
                  <a16:creationId xmlns:a16="http://schemas.microsoft.com/office/drawing/2014/main" id="{721318B3-107C-FEF3-408E-DA5587FB4A33}"/>
                </a:ext>
              </a:extLst>
            </p:cNvPr>
            <p:cNvCxnSpPr>
              <a:cxnSpLocks/>
            </p:cNvCxnSpPr>
            <p:nvPr/>
          </p:nvCxnSpPr>
          <p:spPr>
            <a:xfrm>
              <a:off x="6848255" y="642865"/>
              <a:ext cx="0" cy="4878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>
              <a:extLst>
                <a:ext uri="{FF2B5EF4-FFF2-40B4-BE49-F238E27FC236}">
                  <a16:creationId xmlns:a16="http://schemas.microsoft.com/office/drawing/2014/main" id="{1BBDBE89-8949-9731-553A-F1EC6A3EA042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32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mit Pfeil 115">
              <a:extLst>
                <a:ext uri="{FF2B5EF4-FFF2-40B4-BE49-F238E27FC236}">
                  <a16:creationId xmlns:a16="http://schemas.microsoft.com/office/drawing/2014/main" id="{C637AD8D-3463-CEA1-A0CE-84379C61118E}"/>
                </a:ext>
              </a:extLst>
            </p:cNvPr>
            <p:cNvCxnSpPr>
              <a:cxnSpLocks/>
            </p:cNvCxnSpPr>
            <p:nvPr/>
          </p:nvCxnSpPr>
          <p:spPr>
            <a:xfrm>
              <a:off x="2790633" y="927295"/>
              <a:ext cx="3845042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feld 117">
              <a:extLst>
                <a:ext uri="{FF2B5EF4-FFF2-40B4-BE49-F238E27FC236}">
                  <a16:creationId xmlns:a16="http://schemas.microsoft.com/office/drawing/2014/main" id="{34881570-A534-F34A-BFDA-C706BA858AE5}"/>
                </a:ext>
              </a:extLst>
            </p:cNvPr>
            <p:cNvSpPr txBox="1"/>
            <p:nvPr/>
          </p:nvSpPr>
          <p:spPr>
            <a:xfrm>
              <a:off x="1984913" y="1835558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420 µs</a:t>
              </a:r>
            </a:p>
          </p:txBody>
        </p:sp>
        <p:cxnSp>
          <p:nvCxnSpPr>
            <p:cNvPr id="120" name="Gerade Verbindung 119">
              <a:extLst>
                <a:ext uri="{FF2B5EF4-FFF2-40B4-BE49-F238E27FC236}">
                  <a16:creationId xmlns:a16="http://schemas.microsoft.com/office/drawing/2014/main" id="{5E2DAD29-DC99-73FC-BE1C-A5F1F4ED0C94}"/>
                </a:ext>
              </a:extLst>
            </p:cNvPr>
            <p:cNvCxnSpPr/>
            <p:nvPr/>
          </p:nvCxnSpPr>
          <p:spPr>
            <a:xfrm flipV="1">
              <a:off x="281571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rade Verbindung 120">
              <a:extLst>
                <a:ext uri="{FF2B5EF4-FFF2-40B4-BE49-F238E27FC236}">
                  <a16:creationId xmlns:a16="http://schemas.microsoft.com/office/drawing/2014/main" id="{D66F598C-A569-3774-3B68-B996E432C793}"/>
                </a:ext>
              </a:extLst>
            </p:cNvPr>
            <p:cNvCxnSpPr/>
            <p:nvPr/>
          </p:nvCxnSpPr>
          <p:spPr>
            <a:xfrm flipV="1">
              <a:off x="284746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rade Verbindung mit Pfeil 122">
              <a:extLst>
                <a:ext uri="{FF2B5EF4-FFF2-40B4-BE49-F238E27FC236}">
                  <a16:creationId xmlns:a16="http://schemas.microsoft.com/office/drawing/2014/main" id="{DC6FB3BC-0F82-D402-0934-95307594C2C7}"/>
                </a:ext>
              </a:extLst>
            </p:cNvPr>
            <p:cNvCxnSpPr/>
            <p:nvPr/>
          </p:nvCxnSpPr>
          <p:spPr>
            <a:xfrm>
              <a:off x="2440533" y="2818508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Gerade Verbindung mit Pfeil 123">
              <a:extLst>
                <a:ext uri="{FF2B5EF4-FFF2-40B4-BE49-F238E27FC236}">
                  <a16:creationId xmlns:a16="http://schemas.microsoft.com/office/drawing/2014/main" id="{297BAB5E-088C-CC18-AAC5-151C4E6DB2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3115" y="2815779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3F91FB8D-7423-C935-AD7E-B615F8EF7A97}"/>
                </a:ext>
              </a:extLst>
            </p:cNvPr>
            <p:cNvSpPr txBox="1"/>
            <p:nvPr/>
          </p:nvSpPr>
          <p:spPr>
            <a:xfrm>
              <a:off x="2047814" y="2788522"/>
              <a:ext cx="7200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52 µs</a:t>
              </a:r>
            </a:p>
          </p:txBody>
        </p:sp>
        <p:cxnSp>
          <p:nvCxnSpPr>
            <p:cNvPr id="128" name="Gerade Verbindung 127">
              <a:extLst>
                <a:ext uri="{FF2B5EF4-FFF2-40B4-BE49-F238E27FC236}">
                  <a16:creationId xmlns:a16="http://schemas.microsoft.com/office/drawing/2014/main" id="{DF978449-5788-DD3F-A683-B776DE178A35}"/>
                </a:ext>
              </a:extLst>
            </p:cNvPr>
            <p:cNvCxnSpPr/>
            <p:nvPr/>
          </p:nvCxnSpPr>
          <p:spPr>
            <a:xfrm>
              <a:off x="2815713" y="4277113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Gerade Verbindung 128">
              <a:extLst>
                <a:ext uri="{FF2B5EF4-FFF2-40B4-BE49-F238E27FC236}">
                  <a16:creationId xmlns:a16="http://schemas.microsoft.com/office/drawing/2014/main" id="{9625B059-6387-8299-8C03-985ADEC2A2BA}"/>
                </a:ext>
              </a:extLst>
            </p:cNvPr>
            <p:cNvCxnSpPr>
              <a:cxnSpLocks/>
            </p:cNvCxnSpPr>
            <p:nvPr/>
          </p:nvCxnSpPr>
          <p:spPr>
            <a:xfrm>
              <a:off x="28843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Gerade Verbindung 130">
              <a:extLst>
                <a:ext uri="{FF2B5EF4-FFF2-40B4-BE49-F238E27FC236}">
                  <a16:creationId xmlns:a16="http://schemas.microsoft.com/office/drawing/2014/main" id="{1D5EC0A9-D14A-A6D3-B9C7-696789906C90}"/>
                </a:ext>
              </a:extLst>
            </p:cNvPr>
            <p:cNvCxnSpPr>
              <a:cxnSpLocks/>
            </p:cNvCxnSpPr>
            <p:nvPr/>
          </p:nvCxnSpPr>
          <p:spPr>
            <a:xfrm>
              <a:off x="294997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>
              <a:extLst>
                <a:ext uri="{FF2B5EF4-FFF2-40B4-BE49-F238E27FC236}">
                  <a16:creationId xmlns:a16="http://schemas.microsoft.com/office/drawing/2014/main" id="{47F4FA7E-4CE6-7052-AE16-F1D3883B537C}"/>
                </a:ext>
              </a:extLst>
            </p:cNvPr>
            <p:cNvCxnSpPr>
              <a:cxnSpLocks/>
            </p:cNvCxnSpPr>
            <p:nvPr/>
          </p:nvCxnSpPr>
          <p:spPr>
            <a:xfrm>
              <a:off x="301555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Gerade Verbindung 132">
              <a:extLst>
                <a:ext uri="{FF2B5EF4-FFF2-40B4-BE49-F238E27FC236}">
                  <a16:creationId xmlns:a16="http://schemas.microsoft.com/office/drawing/2014/main" id="{B763EF52-5A62-CC45-323E-8C41A923AA17}"/>
                </a:ext>
              </a:extLst>
            </p:cNvPr>
            <p:cNvCxnSpPr>
              <a:cxnSpLocks/>
            </p:cNvCxnSpPr>
            <p:nvPr/>
          </p:nvCxnSpPr>
          <p:spPr>
            <a:xfrm>
              <a:off x="308113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 Verbindung 133">
              <a:extLst>
                <a:ext uri="{FF2B5EF4-FFF2-40B4-BE49-F238E27FC236}">
                  <a16:creationId xmlns:a16="http://schemas.microsoft.com/office/drawing/2014/main" id="{8A7DEF80-1EAE-8106-FBA3-7F9DF0C85F52}"/>
                </a:ext>
              </a:extLst>
            </p:cNvPr>
            <p:cNvCxnSpPr>
              <a:cxnSpLocks/>
            </p:cNvCxnSpPr>
            <p:nvPr/>
          </p:nvCxnSpPr>
          <p:spPr>
            <a:xfrm>
              <a:off x="314671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 Verbindung 134">
              <a:extLst>
                <a:ext uri="{FF2B5EF4-FFF2-40B4-BE49-F238E27FC236}">
                  <a16:creationId xmlns:a16="http://schemas.microsoft.com/office/drawing/2014/main" id="{EF31C044-3360-7398-B2B6-8DB86C063EDC}"/>
                </a:ext>
              </a:extLst>
            </p:cNvPr>
            <p:cNvCxnSpPr>
              <a:cxnSpLocks/>
            </p:cNvCxnSpPr>
            <p:nvPr/>
          </p:nvCxnSpPr>
          <p:spPr>
            <a:xfrm>
              <a:off x="32122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Gerade Verbindung 136">
              <a:extLst>
                <a:ext uri="{FF2B5EF4-FFF2-40B4-BE49-F238E27FC236}">
                  <a16:creationId xmlns:a16="http://schemas.microsoft.com/office/drawing/2014/main" id="{39138AE7-01DD-DEDB-EF2A-84DA674AC019}"/>
                </a:ext>
              </a:extLst>
            </p:cNvPr>
            <p:cNvCxnSpPr/>
            <p:nvPr/>
          </p:nvCxnSpPr>
          <p:spPr>
            <a:xfrm>
              <a:off x="3275257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F2A8AB1-FB4F-BD7B-5D69-58E94AF22301}"/>
                </a:ext>
              </a:extLst>
            </p:cNvPr>
            <p:cNvSpPr txBox="1"/>
            <p:nvPr/>
          </p:nvSpPr>
          <p:spPr>
            <a:xfrm>
              <a:off x="457522" y="4008200"/>
              <a:ext cx="20891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multiplexing</a:t>
              </a:r>
              <a:r>
                <a:rPr lang="de-DE" sz="1600" dirty="0"/>
                <a:t> </a:t>
              </a:r>
              <a:r>
                <a:rPr lang="de-DE" sz="1600" dirty="0" err="1"/>
                <a:t>columns</a:t>
              </a:r>
              <a:endParaRPr lang="de-DE" sz="1600" dirty="0"/>
            </a:p>
            <a:p>
              <a:pPr algn="r"/>
              <a:r>
                <a:rPr lang="de-DE" sz="1600" dirty="0"/>
                <a:t>7/</a:t>
              </a:r>
              <a:r>
                <a:rPr lang="de-DE" sz="1600" dirty="0" err="1"/>
                <a:t>subpixel</a:t>
              </a:r>
              <a:endParaRPr lang="de-DE" sz="1600" dirty="0"/>
            </a:p>
          </p:txBody>
        </p:sp>
        <p:cxnSp>
          <p:nvCxnSpPr>
            <p:cNvPr id="140" name="Gerade Verbindung mit Pfeil 139">
              <a:extLst>
                <a:ext uri="{FF2B5EF4-FFF2-40B4-BE49-F238E27FC236}">
                  <a16:creationId xmlns:a16="http://schemas.microsoft.com/office/drawing/2014/main" id="{9F88B250-8FD5-3A99-C86E-6E0978FF55F2}"/>
                </a:ext>
              </a:extLst>
            </p:cNvPr>
            <p:cNvCxnSpPr>
              <a:cxnSpLocks/>
            </p:cNvCxnSpPr>
            <p:nvPr/>
          </p:nvCxnSpPr>
          <p:spPr>
            <a:xfrm>
              <a:off x="2815713" y="3738849"/>
              <a:ext cx="2448" cy="47237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Gerade Verbindung mit Pfeil 140">
              <a:extLst>
                <a:ext uri="{FF2B5EF4-FFF2-40B4-BE49-F238E27FC236}">
                  <a16:creationId xmlns:a16="http://schemas.microsoft.com/office/drawing/2014/main" id="{648C555F-FF8E-9B31-E82A-159C400CD1B1}"/>
                </a:ext>
              </a:extLst>
            </p:cNvPr>
            <p:cNvCxnSpPr>
              <a:cxnSpLocks/>
            </p:cNvCxnSpPr>
            <p:nvPr/>
          </p:nvCxnSpPr>
          <p:spPr>
            <a:xfrm>
              <a:off x="2847463" y="3746375"/>
              <a:ext cx="421650" cy="464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8F1678-49AA-7652-51A4-5569BC10129A}"/>
                </a:ext>
              </a:extLst>
            </p:cNvPr>
            <p:cNvSpPr/>
            <p:nvPr/>
          </p:nvSpPr>
          <p:spPr>
            <a:xfrm>
              <a:off x="2726393" y="3432975"/>
              <a:ext cx="215900" cy="2159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45" name="Gerade Verbindung 144">
              <a:extLst>
                <a:ext uri="{FF2B5EF4-FFF2-40B4-BE49-F238E27FC236}">
                  <a16:creationId xmlns:a16="http://schemas.microsoft.com/office/drawing/2014/main" id="{44B45042-1FAF-F6D7-B144-80C9B2805252}"/>
                </a:ext>
              </a:extLst>
            </p:cNvPr>
            <p:cNvCxnSpPr>
              <a:stCxn id="143" idx="5"/>
            </p:cNvCxnSpPr>
            <p:nvPr/>
          </p:nvCxnSpPr>
          <p:spPr>
            <a:xfrm>
              <a:off x="2910676" y="3617258"/>
              <a:ext cx="136343" cy="1374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Gerade Verbindung 147">
              <a:extLst>
                <a:ext uri="{FF2B5EF4-FFF2-40B4-BE49-F238E27FC236}">
                  <a16:creationId xmlns:a16="http://schemas.microsoft.com/office/drawing/2014/main" id="{5CC7EE97-10D0-0269-9303-D6FCBEA5E8C0}"/>
                </a:ext>
              </a:extLst>
            </p:cNvPr>
            <p:cNvCxnSpPr>
              <a:cxnSpLocks/>
            </p:cNvCxnSpPr>
            <p:nvPr/>
          </p:nvCxnSpPr>
          <p:spPr>
            <a:xfrm>
              <a:off x="33377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Gerade Verbindung 148">
              <a:extLst>
                <a:ext uri="{FF2B5EF4-FFF2-40B4-BE49-F238E27FC236}">
                  <a16:creationId xmlns:a16="http://schemas.microsoft.com/office/drawing/2014/main" id="{F49E88FE-93B0-B054-2468-01CF1B78EEEA}"/>
                </a:ext>
              </a:extLst>
            </p:cNvPr>
            <p:cNvCxnSpPr>
              <a:cxnSpLocks/>
            </p:cNvCxnSpPr>
            <p:nvPr/>
          </p:nvCxnSpPr>
          <p:spPr>
            <a:xfrm>
              <a:off x="340330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 Verbindung 149">
              <a:extLst>
                <a:ext uri="{FF2B5EF4-FFF2-40B4-BE49-F238E27FC236}">
                  <a16:creationId xmlns:a16="http://schemas.microsoft.com/office/drawing/2014/main" id="{9CDE1FC6-1B12-2F3C-E50E-FE367325366D}"/>
                </a:ext>
              </a:extLst>
            </p:cNvPr>
            <p:cNvCxnSpPr>
              <a:cxnSpLocks/>
            </p:cNvCxnSpPr>
            <p:nvPr/>
          </p:nvCxnSpPr>
          <p:spPr>
            <a:xfrm>
              <a:off x="346888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Gerade Verbindung 150">
              <a:extLst>
                <a:ext uri="{FF2B5EF4-FFF2-40B4-BE49-F238E27FC236}">
                  <a16:creationId xmlns:a16="http://schemas.microsoft.com/office/drawing/2014/main" id="{C66551D0-849E-A779-3DDA-F26D80AE26A0}"/>
                </a:ext>
              </a:extLst>
            </p:cNvPr>
            <p:cNvCxnSpPr>
              <a:cxnSpLocks/>
            </p:cNvCxnSpPr>
            <p:nvPr/>
          </p:nvCxnSpPr>
          <p:spPr>
            <a:xfrm>
              <a:off x="353446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Gerade Verbindung 151">
              <a:extLst>
                <a:ext uri="{FF2B5EF4-FFF2-40B4-BE49-F238E27FC236}">
                  <a16:creationId xmlns:a16="http://schemas.microsoft.com/office/drawing/2014/main" id="{76D17FBC-DEAA-837E-2883-580265E63C89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4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Gerade Verbindung 152">
              <a:extLst>
                <a:ext uri="{FF2B5EF4-FFF2-40B4-BE49-F238E27FC236}">
                  <a16:creationId xmlns:a16="http://schemas.microsoft.com/office/drawing/2014/main" id="{3121007D-7473-8B4A-39BE-8A1AE58BFEC4}"/>
                </a:ext>
              </a:extLst>
            </p:cNvPr>
            <p:cNvCxnSpPr>
              <a:cxnSpLocks/>
            </p:cNvCxnSpPr>
            <p:nvPr/>
          </p:nvCxnSpPr>
          <p:spPr>
            <a:xfrm>
              <a:off x="36656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Gerade Verbindung 153">
              <a:extLst>
                <a:ext uri="{FF2B5EF4-FFF2-40B4-BE49-F238E27FC236}">
                  <a16:creationId xmlns:a16="http://schemas.microsoft.com/office/drawing/2014/main" id="{0E984383-225E-9021-8FD3-FCB9481D5BF9}"/>
                </a:ext>
              </a:extLst>
            </p:cNvPr>
            <p:cNvCxnSpPr/>
            <p:nvPr/>
          </p:nvCxnSpPr>
          <p:spPr>
            <a:xfrm>
              <a:off x="3728586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Gerade Verbindung 154">
              <a:extLst>
                <a:ext uri="{FF2B5EF4-FFF2-40B4-BE49-F238E27FC236}">
                  <a16:creationId xmlns:a16="http://schemas.microsoft.com/office/drawing/2014/main" id="{A0F920E3-2EE3-455A-9B67-0DFDD0DCF7D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0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Gerade Verbindung 155">
              <a:extLst>
                <a:ext uri="{FF2B5EF4-FFF2-40B4-BE49-F238E27FC236}">
                  <a16:creationId xmlns:a16="http://schemas.microsoft.com/office/drawing/2014/main" id="{B527A2B0-DB7E-F10D-89BC-F565B0FCCD8E}"/>
                </a:ext>
              </a:extLst>
            </p:cNvPr>
            <p:cNvCxnSpPr>
              <a:cxnSpLocks/>
            </p:cNvCxnSpPr>
            <p:nvPr/>
          </p:nvCxnSpPr>
          <p:spPr>
            <a:xfrm>
              <a:off x="385663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Gerade Verbindung 156">
              <a:extLst>
                <a:ext uri="{FF2B5EF4-FFF2-40B4-BE49-F238E27FC236}">
                  <a16:creationId xmlns:a16="http://schemas.microsoft.com/office/drawing/2014/main" id="{ACCB94F5-FF46-508B-3E1A-4F5DBBFA7CB9}"/>
                </a:ext>
              </a:extLst>
            </p:cNvPr>
            <p:cNvCxnSpPr>
              <a:cxnSpLocks/>
            </p:cNvCxnSpPr>
            <p:nvPr/>
          </p:nvCxnSpPr>
          <p:spPr>
            <a:xfrm>
              <a:off x="392221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Gerade Verbindung 157">
              <a:extLst>
                <a:ext uri="{FF2B5EF4-FFF2-40B4-BE49-F238E27FC236}">
                  <a16:creationId xmlns:a16="http://schemas.microsoft.com/office/drawing/2014/main" id="{374CD299-7FC2-A574-EDE9-A5E295DE9128}"/>
                </a:ext>
              </a:extLst>
            </p:cNvPr>
            <p:cNvCxnSpPr>
              <a:cxnSpLocks/>
            </p:cNvCxnSpPr>
            <p:nvPr/>
          </p:nvCxnSpPr>
          <p:spPr>
            <a:xfrm>
              <a:off x="398779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Gerade Verbindung 158">
              <a:extLst>
                <a:ext uri="{FF2B5EF4-FFF2-40B4-BE49-F238E27FC236}">
                  <a16:creationId xmlns:a16="http://schemas.microsoft.com/office/drawing/2014/main" id="{B9D3C1CD-A3A7-32F9-8C55-3FCE697D9F8F}"/>
                </a:ext>
              </a:extLst>
            </p:cNvPr>
            <p:cNvCxnSpPr>
              <a:cxnSpLocks/>
            </p:cNvCxnSpPr>
            <p:nvPr/>
          </p:nvCxnSpPr>
          <p:spPr>
            <a:xfrm>
              <a:off x="405337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Gerade Verbindung 159">
              <a:extLst>
                <a:ext uri="{FF2B5EF4-FFF2-40B4-BE49-F238E27FC236}">
                  <a16:creationId xmlns:a16="http://schemas.microsoft.com/office/drawing/2014/main" id="{1E3FB300-7272-FA9A-2D6C-BA34C2E09A1C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Gerade Verbindung 160">
              <a:extLst>
                <a:ext uri="{FF2B5EF4-FFF2-40B4-BE49-F238E27FC236}">
                  <a16:creationId xmlns:a16="http://schemas.microsoft.com/office/drawing/2014/main" id="{299091C8-CB3A-1885-8534-437150F9ED62}"/>
                </a:ext>
              </a:extLst>
            </p:cNvPr>
            <p:cNvCxnSpPr/>
            <p:nvPr/>
          </p:nvCxnSpPr>
          <p:spPr>
            <a:xfrm>
              <a:off x="4181915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Gerade Verbindung 161">
              <a:extLst>
                <a:ext uri="{FF2B5EF4-FFF2-40B4-BE49-F238E27FC236}">
                  <a16:creationId xmlns:a16="http://schemas.microsoft.com/office/drawing/2014/main" id="{508EDC5D-5E33-92D1-7885-8CC25CC25B10}"/>
                </a:ext>
              </a:extLst>
            </p:cNvPr>
            <p:cNvCxnSpPr/>
            <p:nvPr/>
          </p:nvCxnSpPr>
          <p:spPr>
            <a:xfrm flipV="1">
              <a:off x="281451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 Verbindung 162">
              <a:extLst>
                <a:ext uri="{FF2B5EF4-FFF2-40B4-BE49-F238E27FC236}">
                  <a16:creationId xmlns:a16="http://schemas.microsoft.com/office/drawing/2014/main" id="{B759AC58-D600-1238-794B-1C3BA22EDD6F}"/>
                </a:ext>
              </a:extLst>
            </p:cNvPr>
            <p:cNvCxnSpPr/>
            <p:nvPr/>
          </p:nvCxnSpPr>
          <p:spPr>
            <a:xfrm flipV="1">
              <a:off x="288602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 Verbindung mit Pfeil 163">
              <a:extLst>
                <a:ext uri="{FF2B5EF4-FFF2-40B4-BE49-F238E27FC236}">
                  <a16:creationId xmlns:a16="http://schemas.microsoft.com/office/drawing/2014/main" id="{DE08394C-5B6A-3B4C-DFC2-E467B24AA59B}"/>
                </a:ext>
              </a:extLst>
            </p:cNvPr>
            <p:cNvCxnSpPr/>
            <p:nvPr/>
          </p:nvCxnSpPr>
          <p:spPr>
            <a:xfrm>
              <a:off x="2439334" y="5151813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 Verbindung mit Pfeil 164">
              <a:extLst>
                <a:ext uri="{FF2B5EF4-FFF2-40B4-BE49-F238E27FC236}">
                  <a16:creationId xmlns:a16="http://schemas.microsoft.com/office/drawing/2014/main" id="{7FBDA7AB-3F35-8E7E-49D9-C2B8BA4A3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8768" y="5157042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CB6F2B5F-81F5-9B65-2A5D-2FD060295A15}"/>
                </a:ext>
              </a:extLst>
            </p:cNvPr>
            <p:cNvSpPr txBox="1"/>
            <p:nvPr/>
          </p:nvSpPr>
          <p:spPr>
            <a:xfrm>
              <a:off x="1666016" y="4949620"/>
              <a:ext cx="785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7.5 µs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79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6EB0BE8A-D84F-9C70-5173-A3B50FC667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F7C52F0-8EB8-B709-2F25-1AB4F7605574}"/>
              </a:ext>
            </a:extLst>
          </p:cNvPr>
          <p:cNvSpPr/>
          <p:nvPr/>
        </p:nvSpPr>
        <p:spPr>
          <a:xfrm>
            <a:off x="1959845" y="1262564"/>
            <a:ext cx="4811020" cy="366375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BE0F0206-2643-774B-4609-4459C9F53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846" y="1262564"/>
            <a:ext cx="4212111" cy="36637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1BEA47D-C08A-02D9-0559-DD0975C656CD}"/>
              </a:ext>
            </a:extLst>
          </p:cNvPr>
          <p:cNvSpPr txBox="1"/>
          <p:nvPr/>
        </p:nvSpPr>
        <p:spPr>
          <a:xfrm>
            <a:off x="2781280" y="253382"/>
            <a:ext cx="3307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RP2040</a:t>
            </a:r>
          </a:p>
          <a:p>
            <a:pPr algn="ctr"/>
            <a:r>
              <a:rPr lang="de-DE" sz="2400" b="1" dirty="0" err="1"/>
              <a:t>programmable</a:t>
            </a:r>
            <a:r>
              <a:rPr lang="de-DE" sz="2400" b="1" dirty="0"/>
              <a:t> IO (</a:t>
            </a:r>
            <a:r>
              <a:rPr lang="de-DE" sz="2400" b="1" dirty="0" err="1"/>
              <a:t>pio</a:t>
            </a:r>
            <a:r>
              <a:rPr lang="de-DE" sz="2400" b="1" dirty="0"/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EA2C9FC-B637-4837-6932-631C05B8BC79}"/>
              </a:ext>
            </a:extLst>
          </p:cNvPr>
          <p:cNvCxnSpPr/>
          <p:nvPr/>
        </p:nvCxnSpPr>
        <p:spPr>
          <a:xfrm>
            <a:off x="6773330" y="2201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191DD0F-65A6-1FD5-399E-E45BF911FC6A}"/>
              </a:ext>
            </a:extLst>
          </p:cNvPr>
          <p:cNvCxnSpPr/>
          <p:nvPr/>
        </p:nvCxnSpPr>
        <p:spPr>
          <a:xfrm>
            <a:off x="6773011" y="2354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553C022-3A80-8980-FA6E-E4EC395188FE}"/>
              </a:ext>
            </a:extLst>
          </p:cNvPr>
          <p:cNvCxnSpPr/>
          <p:nvPr/>
        </p:nvCxnSpPr>
        <p:spPr>
          <a:xfrm>
            <a:off x="6770866" y="2506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69D37FA-227B-641B-0028-E860183F9708}"/>
              </a:ext>
            </a:extLst>
          </p:cNvPr>
          <p:cNvCxnSpPr/>
          <p:nvPr/>
        </p:nvCxnSpPr>
        <p:spPr>
          <a:xfrm>
            <a:off x="6773138" y="26588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26094EA-F201-FEFA-8179-56E98B1A944E}"/>
              </a:ext>
            </a:extLst>
          </p:cNvPr>
          <p:cNvCxnSpPr/>
          <p:nvPr/>
        </p:nvCxnSpPr>
        <p:spPr>
          <a:xfrm>
            <a:off x="6775410" y="28112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DCA9463-3487-5C1D-9C12-ADF65780BF8B}"/>
              </a:ext>
            </a:extLst>
          </p:cNvPr>
          <p:cNvCxnSpPr/>
          <p:nvPr/>
        </p:nvCxnSpPr>
        <p:spPr>
          <a:xfrm>
            <a:off x="6773265" y="2963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A8B88607-9BAA-08E8-6BC0-D0837CD2F885}"/>
              </a:ext>
            </a:extLst>
          </p:cNvPr>
          <p:cNvCxnSpPr/>
          <p:nvPr/>
        </p:nvCxnSpPr>
        <p:spPr>
          <a:xfrm>
            <a:off x="6775537" y="3116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608D3AC-CCE8-39DD-A0B4-45D1AC29F50E}"/>
              </a:ext>
            </a:extLst>
          </p:cNvPr>
          <p:cNvCxnSpPr/>
          <p:nvPr/>
        </p:nvCxnSpPr>
        <p:spPr>
          <a:xfrm>
            <a:off x="6773392" y="3268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AF25101-7BE7-91C7-CC32-0921384E3B0A}"/>
              </a:ext>
            </a:extLst>
          </p:cNvPr>
          <p:cNvCxnSpPr/>
          <p:nvPr/>
        </p:nvCxnSpPr>
        <p:spPr>
          <a:xfrm>
            <a:off x="6773519" y="36800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1F2263EB-4355-10F2-BA25-B5B78AFD4E57}"/>
              </a:ext>
            </a:extLst>
          </p:cNvPr>
          <p:cNvCxnSpPr/>
          <p:nvPr/>
        </p:nvCxnSpPr>
        <p:spPr>
          <a:xfrm>
            <a:off x="6771374" y="38324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5817C5A6-2717-E486-3924-DCB2CCCB795A}"/>
              </a:ext>
            </a:extLst>
          </p:cNvPr>
          <p:cNvCxnSpPr/>
          <p:nvPr/>
        </p:nvCxnSpPr>
        <p:spPr>
          <a:xfrm>
            <a:off x="6773646" y="39848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48F9B84-9FEC-C92E-C7B0-5924B96C171D}"/>
              </a:ext>
            </a:extLst>
          </p:cNvPr>
          <p:cNvSpPr txBox="1"/>
          <p:nvPr/>
        </p:nvSpPr>
        <p:spPr>
          <a:xfrm>
            <a:off x="6088789" y="2043375"/>
            <a:ext cx="72968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</a:t>
            </a:r>
          </a:p>
          <a:p>
            <a:r>
              <a:rPr lang="de-DE" sz="1200" dirty="0"/>
              <a:t>GPIO 1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GPIO 7</a:t>
            </a:r>
          </a:p>
          <a:p>
            <a:endParaRPr lang="de-DE" sz="1200" dirty="0"/>
          </a:p>
          <a:p>
            <a:r>
              <a:rPr lang="de-DE" sz="1200" dirty="0"/>
              <a:t>GPIO 8</a:t>
            </a:r>
          </a:p>
          <a:p>
            <a:r>
              <a:rPr lang="de-DE" sz="1200" dirty="0"/>
              <a:t>GPIO 9</a:t>
            </a:r>
          </a:p>
          <a:p>
            <a:r>
              <a:rPr lang="de-DE" sz="1200" dirty="0"/>
              <a:t>GPIO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E369730-2C6E-536B-00F8-EDCD01D3745A}"/>
              </a:ext>
            </a:extLst>
          </p:cNvPr>
          <p:cNvSpPr txBox="1"/>
          <p:nvPr/>
        </p:nvSpPr>
        <p:spPr>
          <a:xfrm rot="16200000">
            <a:off x="6291483" y="3113388"/>
            <a:ext cx="197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column</a:t>
            </a:r>
            <a:r>
              <a:rPr lang="de-DE" dirty="0"/>
              <a:t>             </a:t>
            </a:r>
            <a:r>
              <a:rPr lang="de-DE" dirty="0" err="1"/>
              <a:t>row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8435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5D79543-F518-88F2-606A-BC056DBF547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7ED2B-DE66-D383-C684-14FA45BD3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19" y="394568"/>
            <a:ext cx="5319963" cy="43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547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242A5BE-6B66-46DB-23F9-E361AFEA4BD9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027880-2A43-01F2-46DD-76A78C94E5A5}"/>
              </a:ext>
            </a:extLst>
          </p:cNvPr>
          <p:cNvSpPr txBox="1"/>
          <p:nvPr/>
        </p:nvSpPr>
        <p:spPr>
          <a:xfrm>
            <a:off x="4508812" y="20635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AEFD956-B460-2FDD-3006-D07387248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162" y="799518"/>
            <a:ext cx="4602989" cy="5143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D08B7DC-7109-8417-2506-F5409B085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404" y="0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2FAF9F-0186-463A-A27F-BA2A8DEF0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149" y="2694058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64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9CE48-BB7A-BFD0-1599-197D3A27F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56087319-74FD-10D4-4229-EC7235C70175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D18C19-BACC-8418-0803-10FE29655408}"/>
              </a:ext>
            </a:extLst>
          </p:cNvPr>
          <p:cNvSpPr txBox="1"/>
          <p:nvPr/>
        </p:nvSpPr>
        <p:spPr>
          <a:xfrm>
            <a:off x="4572000" y="56893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5D2717-D7D1-4DBB-1CC2-94CF2332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11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2A5C94E-3A7F-7FA1-D5FA-414623064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59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2664A-0D9F-278D-D4A9-8ED28A976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A0B5039-3EB2-0FBD-ECB2-8AC8255DA5FC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6491FA0-1840-C60B-3EB1-1D41FB5FCB95}"/>
              </a:ext>
            </a:extLst>
          </p:cNvPr>
          <p:cNvSpPr txBox="1"/>
          <p:nvPr/>
        </p:nvSpPr>
        <p:spPr>
          <a:xfrm>
            <a:off x="4572000" y="473842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397A9F3-19BF-50C5-2D1B-AA8AE44BF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88" y="549925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8777D27-9FE7-F873-727B-91343DD94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357" y="2702009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30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124</Words>
  <Application>Microsoft Macintosh PowerPoint</Application>
  <PresentationFormat>Bildschirmpräsentation (16:9)</PresentationFormat>
  <Paragraphs>55</Paragraphs>
  <Slides>8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6</cp:revision>
  <dcterms:created xsi:type="dcterms:W3CDTF">2024-10-26T12:33:26Z</dcterms:created>
  <dcterms:modified xsi:type="dcterms:W3CDTF">2024-10-27T19:03:34Z</dcterms:modified>
</cp:coreProperties>
</file>

<file path=docProps/thumbnail.jpeg>
</file>